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6892" y="216789"/>
            <a:ext cx="6485255" cy="436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rgbClr val="009DDB"/>
                </a:solidFill>
                <a:latin typeface="Go"/>
                <a:cs typeface="G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rgbClr val="66666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009DDB"/>
                </a:solidFill>
                <a:latin typeface="Go"/>
                <a:cs typeface="G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rgbClr val="66666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009DDB"/>
                </a:solidFill>
                <a:latin typeface="Go"/>
                <a:cs typeface="G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009DDB"/>
                </a:solidFill>
                <a:latin typeface="Go"/>
                <a:cs typeface="G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6892" y="216789"/>
            <a:ext cx="7167880" cy="436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rgbClr val="009DDB"/>
                </a:solidFill>
                <a:latin typeface="Go"/>
                <a:cs typeface="G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3352" y="906525"/>
            <a:ext cx="7919973" cy="2359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rgbClr val="66666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image" Target="../media/image10.jpg"/><Relationship Id="rId4" Type="http://schemas.openxmlformats.org/officeDocument/2006/relationships/image" Target="../media/image11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Relationship Id="rId4" Type="http://schemas.openxmlformats.org/officeDocument/2006/relationships/image" Target="../media/image14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Relationship Id="rId4" Type="http://schemas.openxmlformats.org/officeDocument/2006/relationships/image" Target="../media/image17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Relationship Id="rId3" Type="http://schemas.openxmlformats.org/officeDocument/2006/relationships/image" Target="../media/image19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0.jpg"/><Relationship Id="rId3" Type="http://schemas.openxmlformats.org/officeDocument/2006/relationships/image" Target="../media/image21.jpg"/><Relationship Id="rId4" Type="http://schemas.openxmlformats.org/officeDocument/2006/relationships/image" Target="../media/image22.jpg"/><Relationship Id="rId5" Type="http://schemas.openxmlformats.org/officeDocument/2006/relationships/image" Target="../media/image23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g"/><Relationship Id="rId3" Type="http://schemas.openxmlformats.org/officeDocument/2006/relationships/image" Target="../media/image25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0104" y="1553718"/>
            <a:ext cx="7485380" cy="16421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17930" marR="5080" indent="-1205865">
              <a:lnSpc>
                <a:spcPct val="100000"/>
              </a:lnSpc>
              <a:spcBef>
                <a:spcPts val="105"/>
              </a:spcBef>
            </a:pPr>
            <a:r>
              <a:rPr dirty="0" sz="5300" spc="245"/>
              <a:t>Продовольственная </a:t>
            </a:r>
            <a:r>
              <a:rPr dirty="0" sz="5300" spc="254"/>
              <a:t>безопасность</a:t>
            </a:r>
            <a:endParaRPr sz="53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0623" y="76250"/>
            <a:ext cx="4846320" cy="49982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421386" y="710945"/>
            <a:ext cx="8395970" cy="0"/>
          </a:xfrm>
          <a:custGeom>
            <a:avLst/>
            <a:gdLst/>
            <a:ahLst/>
            <a:cxnLst/>
            <a:rect l="l" t="t" r="r" b="b"/>
            <a:pathLst>
              <a:path w="8395970" h="0">
                <a:moveTo>
                  <a:pt x="0" y="0"/>
                </a:moveTo>
                <a:lnTo>
                  <a:pt x="8395843" y="0"/>
                </a:lnTo>
              </a:path>
            </a:pathLst>
          </a:custGeom>
          <a:ln w="28575">
            <a:solidFill>
              <a:srgbClr val="009DDB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30"/>
              <a:t>Последствия</a:t>
            </a:r>
            <a:r>
              <a:rPr dirty="0" spc="5"/>
              <a:t> </a:t>
            </a:r>
            <a:r>
              <a:rPr dirty="0" spc="114"/>
              <a:t>для</a:t>
            </a:r>
            <a:r>
              <a:rPr dirty="0" spc="20"/>
              <a:t> </a:t>
            </a:r>
            <a:r>
              <a:rPr dirty="0" spc="165"/>
              <a:t>людей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421386" y="787145"/>
            <a:ext cx="8395970" cy="0"/>
          </a:xfrm>
          <a:custGeom>
            <a:avLst/>
            <a:gdLst/>
            <a:ahLst/>
            <a:cxnLst/>
            <a:rect l="l" t="t" r="r" b="b"/>
            <a:pathLst>
              <a:path w="8395970" h="0">
                <a:moveTo>
                  <a:pt x="0" y="0"/>
                </a:moveTo>
                <a:lnTo>
                  <a:pt x="8395843" y="0"/>
                </a:lnTo>
              </a:path>
            </a:pathLst>
          </a:custGeom>
          <a:ln w="28575">
            <a:solidFill>
              <a:srgbClr val="009D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2240" rIns="0" bIns="0" rtlCol="0" vert="horz">
            <a:spAutoFit/>
          </a:bodyPr>
          <a:lstStyle/>
          <a:p>
            <a:pPr marL="354965" indent="-333375">
              <a:lnSpc>
                <a:spcPct val="100000"/>
              </a:lnSpc>
              <a:spcBef>
                <a:spcPts val="1120"/>
              </a:spcBef>
              <a:buFont typeface="Times New Roman"/>
              <a:buChar char="●"/>
              <a:tabLst>
                <a:tab pos="354965" algn="l"/>
              </a:tabLst>
            </a:pPr>
            <a:r>
              <a:rPr dirty="0" spc="114"/>
              <a:t>Голод</a:t>
            </a:r>
            <a:r>
              <a:rPr dirty="0" spc="-35"/>
              <a:t> </a:t>
            </a:r>
            <a:r>
              <a:rPr dirty="0" spc="225"/>
              <a:t>и</a:t>
            </a:r>
            <a:r>
              <a:rPr dirty="0" spc="-15"/>
              <a:t> </a:t>
            </a:r>
            <a:r>
              <a:rPr dirty="0" spc="135"/>
              <a:t>недоедание</a:t>
            </a:r>
          </a:p>
          <a:p>
            <a:pPr marL="354965" indent="-333375">
              <a:lnSpc>
                <a:spcPct val="100000"/>
              </a:lnSpc>
              <a:spcBef>
                <a:spcPts val="1020"/>
              </a:spcBef>
              <a:buFont typeface="Times New Roman"/>
              <a:buChar char="●"/>
              <a:tabLst>
                <a:tab pos="354965" algn="l"/>
              </a:tabLst>
            </a:pPr>
            <a:r>
              <a:rPr dirty="0" spc="130"/>
              <a:t>Ослабление</a:t>
            </a:r>
            <a:r>
              <a:rPr dirty="0" spc="-20"/>
              <a:t> </a:t>
            </a:r>
            <a:r>
              <a:rPr dirty="0" spc="114"/>
              <a:t>иммунитета,</a:t>
            </a:r>
            <a:r>
              <a:rPr dirty="0" spc="-30"/>
              <a:t> </a:t>
            </a:r>
            <a:r>
              <a:rPr dirty="0" spc="160"/>
              <a:t>задержка</a:t>
            </a:r>
            <a:r>
              <a:rPr dirty="0" spc="-10"/>
              <a:t> </a:t>
            </a:r>
            <a:r>
              <a:rPr dirty="0" spc="114"/>
              <a:t>роста</a:t>
            </a:r>
            <a:r>
              <a:rPr dirty="0" spc="-35"/>
              <a:t> </a:t>
            </a:r>
            <a:r>
              <a:rPr dirty="0" spc="225"/>
              <a:t>и</a:t>
            </a:r>
            <a:r>
              <a:rPr dirty="0"/>
              <a:t> </a:t>
            </a:r>
            <a:r>
              <a:rPr dirty="0" spc="145"/>
              <a:t>развития</a:t>
            </a:r>
            <a:r>
              <a:rPr dirty="0" spc="-40"/>
              <a:t> </a:t>
            </a:r>
            <a:r>
              <a:rPr dirty="0" spc="114"/>
              <a:t>у</a:t>
            </a:r>
            <a:r>
              <a:rPr dirty="0" spc="5"/>
              <a:t> </a:t>
            </a:r>
            <a:r>
              <a:rPr dirty="0" spc="105"/>
              <a:t>детей</a:t>
            </a:r>
          </a:p>
          <a:p>
            <a:pPr marL="354965" indent="-333375">
              <a:lnSpc>
                <a:spcPct val="100000"/>
              </a:lnSpc>
              <a:spcBef>
                <a:spcPts val="1020"/>
              </a:spcBef>
              <a:buFont typeface="Times New Roman"/>
              <a:buChar char="●"/>
              <a:tabLst>
                <a:tab pos="354965" algn="l"/>
              </a:tabLst>
            </a:pPr>
            <a:r>
              <a:rPr dirty="0" spc="150"/>
              <a:t>Витаминная</a:t>
            </a:r>
            <a:r>
              <a:rPr dirty="0" spc="-25"/>
              <a:t> </a:t>
            </a:r>
            <a:r>
              <a:rPr dirty="0" spc="225"/>
              <a:t>и</a:t>
            </a:r>
            <a:r>
              <a:rPr dirty="0" spc="-45"/>
              <a:t> </a:t>
            </a:r>
            <a:r>
              <a:rPr dirty="0" spc="145"/>
              <a:t>минеральная</a:t>
            </a:r>
            <a:r>
              <a:rPr dirty="0" spc="-20"/>
              <a:t> </a:t>
            </a:r>
            <a:r>
              <a:rPr dirty="0" spc="105"/>
              <a:t>недостаточность,</a:t>
            </a:r>
            <a:r>
              <a:rPr dirty="0" spc="-35"/>
              <a:t> </a:t>
            </a:r>
            <a:r>
              <a:rPr dirty="0" spc="114"/>
              <a:t>анемия,</a:t>
            </a:r>
            <a:r>
              <a:rPr dirty="0" spc="-25"/>
              <a:t> </a:t>
            </a:r>
            <a:r>
              <a:rPr dirty="0" spc="150"/>
              <a:t>ожирение,</a:t>
            </a:r>
          </a:p>
          <a:p>
            <a:pPr marL="354965">
              <a:lnSpc>
                <a:spcPct val="100000"/>
              </a:lnSpc>
              <a:spcBef>
                <a:spcPts val="1019"/>
              </a:spcBef>
            </a:pPr>
            <a:r>
              <a:rPr dirty="0" spc="80"/>
              <a:t>диабет.</a:t>
            </a:r>
          </a:p>
          <a:p>
            <a:pPr marL="354965" indent="-333375">
              <a:lnSpc>
                <a:spcPct val="100000"/>
              </a:lnSpc>
              <a:spcBef>
                <a:spcPts val="1019"/>
              </a:spcBef>
              <a:buFont typeface="Times New Roman"/>
              <a:buChar char="●"/>
              <a:tabLst>
                <a:tab pos="354965" algn="l"/>
              </a:tabLst>
            </a:pPr>
            <a:r>
              <a:rPr dirty="0" spc="75"/>
              <a:t>Стресс,</a:t>
            </a:r>
            <a:r>
              <a:rPr dirty="0" spc="5"/>
              <a:t> </a:t>
            </a:r>
            <a:r>
              <a:rPr dirty="0" spc="105"/>
              <a:t>тревога,</a:t>
            </a:r>
            <a:r>
              <a:rPr dirty="0" spc="-15"/>
              <a:t> </a:t>
            </a:r>
            <a:r>
              <a:rPr dirty="0" spc="140"/>
              <a:t>депрессия</a:t>
            </a:r>
          </a:p>
          <a:p>
            <a:pPr marL="354965" indent="-333375">
              <a:lnSpc>
                <a:spcPct val="100000"/>
              </a:lnSpc>
              <a:spcBef>
                <a:spcPts val="1019"/>
              </a:spcBef>
              <a:buFont typeface="Times New Roman"/>
              <a:buChar char="●"/>
              <a:tabLst>
                <a:tab pos="354965" algn="l"/>
              </a:tabLst>
            </a:pPr>
            <a:r>
              <a:rPr dirty="0" spc="125"/>
              <a:t>Cоциальные</a:t>
            </a:r>
            <a:r>
              <a:rPr dirty="0" spc="-50"/>
              <a:t> </a:t>
            </a:r>
            <a:r>
              <a:rPr dirty="0" spc="130"/>
              <a:t>волнения,</a:t>
            </a:r>
            <a:r>
              <a:rPr dirty="0" spc="-20"/>
              <a:t> </a:t>
            </a:r>
            <a:r>
              <a:rPr dirty="0" spc="140"/>
              <a:t>потеря</a:t>
            </a:r>
            <a:r>
              <a:rPr dirty="0" spc="-30"/>
              <a:t> </a:t>
            </a:r>
            <a:r>
              <a:rPr dirty="0" spc="114"/>
              <a:t>трудоспособности.</a:t>
            </a: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27040" y="3393947"/>
            <a:ext cx="2016958" cy="1749551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2400" y="3241548"/>
            <a:ext cx="2561844" cy="1749552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69564" y="3244595"/>
            <a:ext cx="2685288" cy="175107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30"/>
              <a:t>Последствия</a:t>
            </a:r>
            <a:r>
              <a:rPr dirty="0" spc="5"/>
              <a:t> </a:t>
            </a:r>
            <a:r>
              <a:rPr dirty="0" spc="114"/>
              <a:t>для</a:t>
            </a:r>
            <a:r>
              <a:rPr dirty="0" spc="20"/>
              <a:t> </a:t>
            </a:r>
            <a:r>
              <a:rPr dirty="0" spc="204"/>
              <a:t>экономики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421386" y="787145"/>
            <a:ext cx="8395970" cy="0"/>
          </a:xfrm>
          <a:custGeom>
            <a:avLst/>
            <a:gdLst/>
            <a:ahLst/>
            <a:cxnLst/>
            <a:rect l="l" t="t" r="r" b="b"/>
            <a:pathLst>
              <a:path w="8395970" h="0">
                <a:moveTo>
                  <a:pt x="0" y="0"/>
                </a:moveTo>
                <a:lnTo>
                  <a:pt x="8395843" y="0"/>
                </a:lnTo>
              </a:path>
            </a:pathLst>
          </a:custGeom>
          <a:ln w="28575">
            <a:solidFill>
              <a:srgbClr val="009D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412495" y="922375"/>
            <a:ext cx="6628130" cy="20466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46075" marR="5080" indent="-334010">
              <a:lnSpc>
                <a:spcPct val="130000"/>
              </a:lnSpc>
              <a:spcBef>
                <a:spcPts val="100"/>
              </a:spcBef>
              <a:buFont typeface="Times New Roman"/>
              <a:buChar char="●"/>
              <a:tabLst>
                <a:tab pos="346075" algn="l"/>
              </a:tabLst>
            </a:pPr>
            <a:r>
              <a:rPr dirty="0" sz="1700" spc="175">
                <a:solidFill>
                  <a:srgbClr val="666666"/>
                </a:solidFill>
                <a:latin typeface="Arial"/>
                <a:cs typeface="Arial"/>
              </a:rPr>
              <a:t>Снижение</a:t>
            </a:r>
            <a:r>
              <a:rPr dirty="0" sz="1700" spc="-3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45">
                <a:solidFill>
                  <a:srgbClr val="666666"/>
                </a:solidFill>
                <a:latin typeface="Arial"/>
                <a:cs typeface="Arial"/>
              </a:rPr>
              <a:t>производительности</a:t>
            </a:r>
            <a:r>
              <a:rPr dirty="0" sz="1700" spc="-3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14">
                <a:solidFill>
                  <a:srgbClr val="666666"/>
                </a:solidFill>
                <a:latin typeface="Arial"/>
                <a:cs typeface="Arial"/>
              </a:rPr>
              <a:t>труда</a:t>
            </a:r>
            <a:r>
              <a:rPr dirty="0" sz="1700" spc="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55">
                <a:solidFill>
                  <a:srgbClr val="666666"/>
                </a:solidFill>
                <a:latin typeface="Arial"/>
                <a:cs typeface="Arial"/>
              </a:rPr>
              <a:t>из-</a:t>
            </a:r>
            <a:r>
              <a:rPr dirty="0" sz="1700" spc="90">
                <a:solidFill>
                  <a:srgbClr val="666666"/>
                </a:solidFill>
                <a:latin typeface="Arial"/>
                <a:cs typeface="Arial"/>
              </a:rPr>
              <a:t>за</a:t>
            </a:r>
            <a:r>
              <a:rPr dirty="0" sz="1700" spc="-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10">
                <a:solidFill>
                  <a:srgbClr val="666666"/>
                </a:solidFill>
                <a:latin typeface="Arial"/>
                <a:cs typeface="Arial"/>
              </a:rPr>
              <a:t>болезней, </a:t>
            </a:r>
            <a:r>
              <a:rPr dirty="0" sz="1700" spc="145">
                <a:solidFill>
                  <a:srgbClr val="666666"/>
                </a:solidFill>
                <a:latin typeface="Arial"/>
                <a:cs typeface="Arial"/>
              </a:rPr>
              <a:t>недоедания</a:t>
            </a:r>
            <a:r>
              <a:rPr dirty="0" sz="1700" spc="-5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225">
                <a:solidFill>
                  <a:srgbClr val="666666"/>
                </a:solidFill>
                <a:latin typeface="Arial"/>
                <a:cs typeface="Arial"/>
              </a:rPr>
              <a:t>и</a:t>
            </a:r>
            <a:r>
              <a:rPr dirty="0" sz="1700" spc="-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90">
                <a:solidFill>
                  <a:srgbClr val="666666"/>
                </a:solidFill>
                <a:latin typeface="Arial"/>
                <a:cs typeface="Arial"/>
              </a:rPr>
              <a:t>апатии.</a:t>
            </a:r>
            <a:endParaRPr sz="1700">
              <a:latin typeface="Arial"/>
              <a:cs typeface="Arial"/>
            </a:endParaRPr>
          </a:p>
          <a:p>
            <a:pPr marL="346075" indent="-333375">
              <a:lnSpc>
                <a:spcPct val="100000"/>
              </a:lnSpc>
              <a:spcBef>
                <a:spcPts val="610"/>
              </a:spcBef>
              <a:buFont typeface="Times New Roman"/>
              <a:buChar char="●"/>
              <a:tabLst>
                <a:tab pos="346075" algn="l"/>
              </a:tabLst>
            </a:pPr>
            <a:r>
              <a:rPr dirty="0" sz="1700" spc="145">
                <a:solidFill>
                  <a:srgbClr val="666666"/>
                </a:solidFill>
                <a:latin typeface="Arial"/>
                <a:cs typeface="Arial"/>
              </a:rPr>
              <a:t>Увеличение</a:t>
            </a:r>
            <a:r>
              <a:rPr dirty="0" sz="1700" spc="-3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25">
                <a:solidFill>
                  <a:srgbClr val="666666"/>
                </a:solidFill>
                <a:latin typeface="Arial"/>
                <a:cs typeface="Arial"/>
              </a:rPr>
              <a:t>расходов</a:t>
            </a:r>
            <a:r>
              <a:rPr dirty="0" sz="17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30">
                <a:solidFill>
                  <a:srgbClr val="666666"/>
                </a:solidFill>
                <a:latin typeface="Arial"/>
                <a:cs typeface="Arial"/>
              </a:rPr>
              <a:t>на</a:t>
            </a:r>
            <a:r>
              <a:rPr dirty="0" sz="1700" spc="2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20">
                <a:solidFill>
                  <a:srgbClr val="666666"/>
                </a:solidFill>
                <a:latin typeface="Arial"/>
                <a:cs typeface="Arial"/>
              </a:rPr>
              <a:t>здравоохранение:</a:t>
            </a:r>
            <a:endParaRPr sz="1700">
              <a:latin typeface="Arial"/>
              <a:cs typeface="Arial"/>
            </a:endParaRPr>
          </a:p>
          <a:p>
            <a:pPr marL="346075" indent="-333375">
              <a:lnSpc>
                <a:spcPct val="100000"/>
              </a:lnSpc>
              <a:spcBef>
                <a:spcPts val="615"/>
              </a:spcBef>
              <a:buFont typeface="Times New Roman"/>
              <a:buChar char="●"/>
              <a:tabLst>
                <a:tab pos="346075" algn="l"/>
              </a:tabLst>
            </a:pPr>
            <a:r>
              <a:rPr dirty="0" sz="1700" spc="150">
                <a:solidFill>
                  <a:srgbClr val="666666"/>
                </a:solidFill>
                <a:latin typeface="Arial"/>
                <a:cs typeface="Arial"/>
              </a:rPr>
              <a:t>Сокращение</a:t>
            </a:r>
            <a:r>
              <a:rPr dirty="0" sz="1700" spc="-3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40">
                <a:solidFill>
                  <a:srgbClr val="666666"/>
                </a:solidFill>
                <a:latin typeface="Arial"/>
                <a:cs typeface="Arial"/>
              </a:rPr>
              <a:t>туризма</a:t>
            </a:r>
            <a:r>
              <a:rPr dirty="0" sz="17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55">
                <a:solidFill>
                  <a:srgbClr val="666666"/>
                </a:solidFill>
                <a:latin typeface="Arial"/>
                <a:cs typeface="Arial"/>
              </a:rPr>
              <a:t>из-</a:t>
            </a:r>
            <a:r>
              <a:rPr dirty="0" sz="1700" spc="90">
                <a:solidFill>
                  <a:srgbClr val="666666"/>
                </a:solidFill>
                <a:latin typeface="Arial"/>
                <a:cs typeface="Arial"/>
              </a:rPr>
              <a:t>за</a:t>
            </a:r>
            <a:r>
              <a:rPr dirty="0" sz="1700" spc="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45">
                <a:solidFill>
                  <a:srgbClr val="666666"/>
                </a:solidFill>
                <a:latin typeface="Arial"/>
                <a:cs typeface="Arial"/>
              </a:rPr>
              <a:t>плохой</a:t>
            </a:r>
            <a:r>
              <a:rPr dirty="0" sz="1700" spc="-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60">
                <a:solidFill>
                  <a:srgbClr val="666666"/>
                </a:solidFill>
                <a:latin typeface="Arial"/>
                <a:cs typeface="Arial"/>
              </a:rPr>
              <a:t>репутации</a:t>
            </a:r>
            <a:r>
              <a:rPr dirty="0" sz="17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90">
                <a:solidFill>
                  <a:srgbClr val="666666"/>
                </a:solidFill>
                <a:latin typeface="Arial"/>
                <a:cs typeface="Arial"/>
              </a:rPr>
              <a:t>страны.</a:t>
            </a:r>
            <a:endParaRPr sz="1700">
              <a:latin typeface="Arial"/>
              <a:cs typeface="Arial"/>
            </a:endParaRPr>
          </a:p>
          <a:p>
            <a:pPr marL="346075" indent="-333375">
              <a:lnSpc>
                <a:spcPct val="100000"/>
              </a:lnSpc>
              <a:spcBef>
                <a:spcPts val="610"/>
              </a:spcBef>
              <a:buFont typeface="Times New Roman"/>
              <a:buChar char="●"/>
              <a:tabLst>
                <a:tab pos="346075" algn="l"/>
              </a:tabLst>
            </a:pPr>
            <a:r>
              <a:rPr dirty="0" sz="1700" spc="114">
                <a:solidFill>
                  <a:srgbClr val="666666"/>
                </a:solidFill>
                <a:latin typeface="Arial"/>
                <a:cs typeface="Arial"/>
              </a:rPr>
              <a:t>Социальная</a:t>
            </a:r>
            <a:r>
              <a:rPr dirty="0" sz="1700" spc="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95">
                <a:solidFill>
                  <a:srgbClr val="666666"/>
                </a:solidFill>
                <a:latin typeface="Arial"/>
                <a:cs typeface="Arial"/>
              </a:rPr>
              <a:t>нестабильность:</a:t>
            </a:r>
            <a:endParaRPr sz="1700">
              <a:latin typeface="Arial"/>
              <a:cs typeface="Arial"/>
            </a:endParaRPr>
          </a:p>
          <a:p>
            <a:pPr marL="346075" indent="-333375">
              <a:lnSpc>
                <a:spcPct val="100000"/>
              </a:lnSpc>
              <a:spcBef>
                <a:spcPts val="615"/>
              </a:spcBef>
              <a:buFont typeface="Times New Roman"/>
              <a:buChar char="●"/>
              <a:tabLst>
                <a:tab pos="346075" algn="l"/>
              </a:tabLst>
            </a:pPr>
            <a:r>
              <a:rPr dirty="0" sz="1700" spc="100">
                <a:solidFill>
                  <a:srgbClr val="666666"/>
                </a:solidFill>
                <a:latin typeface="Arial"/>
                <a:cs typeface="Arial"/>
              </a:rPr>
              <a:t>Протесты,</a:t>
            </a:r>
            <a:r>
              <a:rPr dirty="0" sz="1700" spc="-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35">
                <a:solidFill>
                  <a:srgbClr val="666666"/>
                </a:solidFill>
                <a:latin typeface="Arial"/>
                <a:cs typeface="Arial"/>
              </a:rPr>
              <a:t>волнения,</a:t>
            </a:r>
            <a:r>
              <a:rPr dirty="0" sz="1700" spc="-2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50">
                <a:solidFill>
                  <a:srgbClr val="666666"/>
                </a:solidFill>
                <a:latin typeface="Arial"/>
                <a:cs typeface="Arial"/>
              </a:rPr>
              <a:t>войны</a:t>
            </a:r>
            <a:endParaRPr sz="1700">
              <a:latin typeface="Arial"/>
              <a:cs typeface="Arial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07252" y="3241548"/>
            <a:ext cx="2628900" cy="1749552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25139" y="3244595"/>
            <a:ext cx="2627376" cy="1751076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2400" y="3241548"/>
            <a:ext cx="2628900" cy="174955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30"/>
              <a:t>Последствия</a:t>
            </a:r>
            <a:r>
              <a:rPr dirty="0" spc="10"/>
              <a:t> </a:t>
            </a:r>
            <a:r>
              <a:rPr dirty="0" spc="114"/>
              <a:t>для</a:t>
            </a:r>
            <a:r>
              <a:rPr dirty="0" spc="30"/>
              <a:t> </a:t>
            </a:r>
            <a:r>
              <a:rPr dirty="0" spc="240"/>
              <a:t>окружающей</a:t>
            </a:r>
            <a:r>
              <a:rPr dirty="0" spc="55"/>
              <a:t> </a:t>
            </a:r>
            <a:r>
              <a:rPr dirty="0" spc="125"/>
              <a:t>среды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421386" y="787145"/>
            <a:ext cx="8395970" cy="0"/>
          </a:xfrm>
          <a:custGeom>
            <a:avLst/>
            <a:gdLst/>
            <a:ahLst/>
            <a:cxnLst/>
            <a:rect l="l" t="t" r="r" b="b"/>
            <a:pathLst>
              <a:path w="8395970" h="0">
                <a:moveTo>
                  <a:pt x="0" y="0"/>
                </a:moveTo>
                <a:lnTo>
                  <a:pt x="8395843" y="0"/>
                </a:lnTo>
              </a:path>
            </a:pathLst>
          </a:custGeom>
          <a:ln w="28575">
            <a:solidFill>
              <a:srgbClr val="009D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412495" y="922375"/>
            <a:ext cx="7034530" cy="20466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46075" marR="5080" indent="-334010">
              <a:lnSpc>
                <a:spcPct val="130000"/>
              </a:lnSpc>
              <a:spcBef>
                <a:spcPts val="100"/>
              </a:spcBef>
              <a:buFont typeface="Times New Roman"/>
              <a:buChar char="●"/>
              <a:tabLst>
                <a:tab pos="346075" algn="l"/>
              </a:tabLst>
            </a:pPr>
            <a:r>
              <a:rPr dirty="0" sz="1700" spc="150">
                <a:solidFill>
                  <a:srgbClr val="666666"/>
                </a:solidFill>
                <a:latin typeface="Arial"/>
                <a:cs typeface="Arial"/>
              </a:rPr>
              <a:t>Деградация</a:t>
            </a:r>
            <a:r>
              <a:rPr dirty="0" sz="1700" spc="-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20">
                <a:solidFill>
                  <a:srgbClr val="666666"/>
                </a:solidFill>
                <a:latin typeface="Arial"/>
                <a:cs typeface="Arial"/>
              </a:rPr>
              <a:t>земель</a:t>
            </a:r>
            <a:r>
              <a:rPr dirty="0" sz="1700" spc="-3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50">
                <a:solidFill>
                  <a:srgbClr val="666666"/>
                </a:solidFill>
                <a:latin typeface="Arial"/>
                <a:cs typeface="Arial"/>
              </a:rPr>
              <a:t>из-</a:t>
            </a:r>
            <a:r>
              <a:rPr dirty="0" sz="1700" spc="90">
                <a:solidFill>
                  <a:srgbClr val="666666"/>
                </a:solidFill>
                <a:latin typeface="Arial"/>
                <a:cs typeface="Arial"/>
              </a:rPr>
              <a:t>за</a:t>
            </a:r>
            <a:r>
              <a:rPr dirty="0" sz="1700" spc="-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40">
                <a:solidFill>
                  <a:srgbClr val="666666"/>
                </a:solidFill>
                <a:latin typeface="Arial"/>
                <a:cs typeface="Arial"/>
              </a:rPr>
              <a:t>неустойчивых</a:t>
            </a:r>
            <a:r>
              <a:rPr dirty="0" sz="1700" spc="-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30">
                <a:solidFill>
                  <a:srgbClr val="666666"/>
                </a:solidFill>
                <a:latin typeface="Arial"/>
                <a:cs typeface="Arial"/>
              </a:rPr>
              <a:t>методов</a:t>
            </a:r>
            <a:r>
              <a:rPr dirty="0" sz="17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40">
                <a:solidFill>
                  <a:srgbClr val="666666"/>
                </a:solidFill>
                <a:latin typeface="Arial"/>
                <a:cs typeface="Arial"/>
              </a:rPr>
              <a:t>ведения </a:t>
            </a:r>
            <a:r>
              <a:rPr dirty="0" sz="1700" spc="135">
                <a:solidFill>
                  <a:srgbClr val="666666"/>
                </a:solidFill>
                <a:latin typeface="Arial"/>
                <a:cs typeface="Arial"/>
              </a:rPr>
              <a:t>сельского</a:t>
            </a:r>
            <a:r>
              <a:rPr dirty="0" sz="1700" spc="-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85">
                <a:solidFill>
                  <a:srgbClr val="666666"/>
                </a:solidFill>
                <a:latin typeface="Arial"/>
                <a:cs typeface="Arial"/>
              </a:rPr>
              <a:t>хозяйства.</a:t>
            </a:r>
            <a:endParaRPr sz="1700">
              <a:latin typeface="Arial"/>
              <a:cs typeface="Arial"/>
            </a:endParaRPr>
          </a:p>
          <a:p>
            <a:pPr marL="346075" marR="149225" indent="-334010">
              <a:lnSpc>
                <a:spcPts val="2660"/>
              </a:lnSpc>
              <a:spcBef>
                <a:spcPts val="180"/>
              </a:spcBef>
              <a:buFont typeface="Times New Roman"/>
              <a:buChar char="●"/>
              <a:tabLst>
                <a:tab pos="346075" algn="l"/>
              </a:tabLst>
            </a:pPr>
            <a:r>
              <a:rPr dirty="0" sz="1700" spc="175">
                <a:solidFill>
                  <a:srgbClr val="666666"/>
                </a:solidFill>
                <a:latin typeface="Arial"/>
                <a:cs typeface="Arial"/>
              </a:rPr>
              <a:t>Снижение</a:t>
            </a:r>
            <a:r>
              <a:rPr dirty="0" sz="1700" spc="-3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60">
                <a:solidFill>
                  <a:srgbClr val="666666"/>
                </a:solidFill>
                <a:latin typeface="Arial"/>
                <a:cs typeface="Arial"/>
              </a:rPr>
              <a:t>биологического</a:t>
            </a:r>
            <a:r>
              <a:rPr dirty="0" sz="1700" spc="-3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45">
                <a:solidFill>
                  <a:srgbClr val="666666"/>
                </a:solidFill>
                <a:latin typeface="Arial"/>
                <a:cs typeface="Arial"/>
              </a:rPr>
              <a:t>разнообразия</a:t>
            </a:r>
            <a:r>
              <a:rPr dirty="0" sz="17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55">
                <a:solidFill>
                  <a:srgbClr val="666666"/>
                </a:solidFill>
                <a:latin typeface="Arial"/>
                <a:cs typeface="Arial"/>
              </a:rPr>
              <a:t>из-</a:t>
            </a:r>
            <a:r>
              <a:rPr dirty="0" sz="1700" spc="90">
                <a:solidFill>
                  <a:srgbClr val="666666"/>
                </a:solidFill>
                <a:latin typeface="Arial"/>
                <a:cs typeface="Arial"/>
              </a:rPr>
              <a:t>за</a:t>
            </a:r>
            <a:r>
              <a:rPr dirty="0" sz="1700" spc="-3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70">
                <a:solidFill>
                  <a:srgbClr val="666666"/>
                </a:solidFill>
                <a:latin typeface="Arial"/>
                <a:cs typeface="Arial"/>
              </a:rPr>
              <a:t>вырубки </a:t>
            </a:r>
            <a:r>
              <a:rPr dirty="0" sz="1700" spc="120">
                <a:solidFill>
                  <a:srgbClr val="666666"/>
                </a:solidFill>
                <a:latin typeface="Arial"/>
                <a:cs typeface="Arial"/>
              </a:rPr>
              <a:t>лесов</a:t>
            </a:r>
            <a:r>
              <a:rPr dirty="0" sz="1700" spc="-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225">
                <a:solidFill>
                  <a:srgbClr val="666666"/>
                </a:solidFill>
                <a:latin typeface="Arial"/>
                <a:cs typeface="Arial"/>
              </a:rPr>
              <a:t>и</a:t>
            </a:r>
            <a:r>
              <a:rPr dirty="0" sz="1700" spc="-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70">
                <a:solidFill>
                  <a:srgbClr val="666666"/>
                </a:solidFill>
                <a:latin typeface="Arial"/>
                <a:cs typeface="Arial"/>
              </a:rPr>
              <a:t>расширения</a:t>
            </a:r>
            <a:r>
              <a:rPr dirty="0" sz="1700" spc="-2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00">
                <a:solidFill>
                  <a:srgbClr val="666666"/>
                </a:solidFill>
                <a:latin typeface="Arial"/>
                <a:cs typeface="Arial"/>
              </a:rPr>
              <a:t>с/х</a:t>
            </a:r>
            <a:r>
              <a:rPr dirty="0" sz="1700" spc="-4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25">
                <a:solidFill>
                  <a:srgbClr val="666666"/>
                </a:solidFill>
                <a:latin typeface="Arial"/>
                <a:cs typeface="Arial"/>
              </a:rPr>
              <a:t>угодий.</a:t>
            </a:r>
            <a:endParaRPr sz="1700">
              <a:latin typeface="Arial"/>
              <a:cs typeface="Arial"/>
            </a:endParaRPr>
          </a:p>
          <a:p>
            <a:pPr marL="346075" indent="-333375">
              <a:lnSpc>
                <a:spcPct val="100000"/>
              </a:lnSpc>
              <a:spcBef>
                <a:spcPts val="415"/>
              </a:spcBef>
              <a:buFont typeface="Times New Roman"/>
              <a:buChar char="●"/>
              <a:tabLst>
                <a:tab pos="346075" algn="l"/>
              </a:tabLst>
            </a:pPr>
            <a:r>
              <a:rPr dirty="0" sz="1700" spc="165">
                <a:solidFill>
                  <a:srgbClr val="666666"/>
                </a:solidFill>
                <a:latin typeface="Arial"/>
                <a:cs typeface="Arial"/>
              </a:rPr>
              <a:t>Изменение</a:t>
            </a:r>
            <a:r>
              <a:rPr dirty="0" sz="1700" spc="-2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95">
                <a:solidFill>
                  <a:srgbClr val="666666"/>
                </a:solidFill>
                <a:latin typeface="Arial"/>
                <a:cs typeface="Arial"/>
              </a:rPr>
              <a:t>климата:</a:t>
            </a:r>
            <a:endParaRPr sz="1700">
              <a:latin typeface="Arial"/>
              <a:cs typeface="Arial"/>
            </a:endParaRPr>
          </a:p>
          <a:p>
            <a:pPr marL="346075" indent="-333375">
              <a:lnSpc>
                <a:spcPct val="100000"/>
              </a:lnSpc>
              <a:spcBef>
                <a:spcPts val="615"/>
              </a:spcBef>
              <a:buFont typeface="Times New Roman"/>
              <a:buChar char="●"/>
              <a:tabLst>
                <a:tab pos="346075" algn="l"/>
              </a:tabLst>
            </a:pPr>
            <a:r>
              <a:rPr dirty="0" sz="1700" spc="145">
                <a:solidFill>
                  <a:srgbClr val="666666"/>
                </a:solidFill>
                <a:latin typeface="Arial"/>
                <a:cs typeface="Arial"/>
              </a:rPr>
              <a:t>Выбросы</a:t>
            </a:r>
            <a:r>
              <a:rPr dirty="0" sz="17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65">
                <a:solidFill>
                  <a:srgbClr val="666666"/>
                </a:solidFill>
                <a:latin typeface="Arial"/>
                <a:cs typeface="Arial"/>
              </a:rPr>
              <a:t>парниковых</a:t>
            </a:r>
            <a:r>
              <a:rPr dirty="0" sz="1700" spc="-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30">
                <a:solidFill>
                  <a:srgbClr val="666666"/>
                </a:solidFill>
                <a:latin typeface="Arial"/>
                <a:cs typeface="Arial"/>
              </a:rPr>
              <a:t>газов</a:t>
            </a:r>
            <a:r>
              <a:rPr dirty="0" sz="17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85">
                <a:solidFill>
                  <a:srgbClr val="666666"/>
                </a:solidFill>
                <a:latin typeface="Arial"/>
                <a:cs typeface="Arial"/>
              </a:rPr>
              <a:t>из</a:t>
            </a:r>
            <a:r>
              <a:rPr dirty="0" sz="1700" spc="-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135">
                <a:solidFill>
                  <a:srgbClr val="666666"/>
                </a:solidFill>
                <a:latin typeface="Arial"/>
                <a:cs typeface="Arial"/>
              </a:rPr>
              <a:t>сельского</a:t>
            </a:r>
            <a:r>
              <a:rPr dirty="0" sz="1700" spc="-2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700" spc="85">
                <a:solidFill>
                  <a:srgbClr val="666666"/>
                </a:solidFill>
                <a:latin typeface="Arial"/>
                <a:cs typeface="Arial"/>
              </a:rPr>
              <a:t>хозяйства.</a:t>
            </a:r>
            <a:endParaRPr sz="1700">
              <a:latin typeface="Arial"/>
              <a:cs typeface="Arial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3241548"/>
            <a:ext cx="2625852" cy="1749552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30651" y="3241548"/>
            <a:ext cx="2772155" cy="1749552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55208" y="3241548"/>
            <a:ext cx="2625851" cy="174955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40"/>
              <a:t>Не</a:t>
            </a:r>
            <a:r>
              <a:rPr dirty="0" spc="25"/>
              <a:t> </a:t>
            </a:r>
            <a:r>
              <a:rPr dirty="0" spc="95"/>
              <a:t>выбрасывай</a:t>
            </a:r>
            <a:r>
              <a:rPr dirty="0" spc="15"/>
              <a:t> </a:t>
            </a:r>
            <a:r>
              <a:rPr dirty="0" spc="160"/>
              <a:t>еду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421386" y="787145"/>
            <a:ext cx="8395970" cy="0"/>
          </a:xfrm>
          <a:custGeom>
            <a:avLst/>
            <a:gdLst/>
            <a:ahLst/>
            <a:cxnLst/>
            <a:rect l="l" t="t" r="r" b="b"/>
            <a:pathLst>
              <a:path w="8395970" h="0">
                <a:moveTo>
                  <a:pt x="0" y="0"/>
                </a:moveTo>
                <a:lnTo>
                  <a:pt x="8395843" y="0"/>
                </a:lnTo>
              </a:path>
            </a:pathLst>
          </a:custGeom>
          <a:ln w="28575">
            <a:solidFill>
              <a:srgbClr val="009D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438404" y="931824"/>
            <a:ext cx="5387975" cy="4147820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320040" indent="-307340">
              <a:lnSpc>
                <a:spcPct val="100000"/>
              </a:lnSpc>
              <a:spcBef>
                <a:spcPts val="565"/>
              </a:spcBef>
              <a:buFont typeface="Times New Roman"/>
              <a:buChar char="●"/>
              <a:tabLst>
                <a:tab pos="320040" algn="l"/>
              </a:tabLst>
            </a:pPr>
            <a:r>
              <a:rPr dirty="0" sz="1300" spc="105">
                <a:solidFill>
                  <a:srgbClr val="666666"/>
                </a:solidFill>
                <a:latin typeface="Arial"/>
                <a:cs typeface="Arial"/>
              </a:rPr>
              <a:t>Планируйте</a:t>
            </a:r>
            <a:r>
              <a:rPr dirty="0" sz="1300" spc="-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30">
                <a:solidFill>
                  <a:srgbClr val="666666"/>
                </a:solidFill>
                <a:latin typeface="Arial"/>
                <a:cs typeface="Arial"/>
              </a:rPr>
              <a:t>меню</a:t>
            </a:r>
            <a:r>
              <a:rPr dirty="0" sz="13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00">
                <a:solidFill>
                  <a:srgbClr val="666666"/>
                </a:solidFill>
                <a:latin typeface="Arial"/>
                <a:cs typeface="Arial"/>
              </a:rPr>
              <a:t>на</a:t>
            </a:r>
            <a:r>
              <a:rPr dirty="0" sz="13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80">
                <a:solidFill>
                  <a:srgbClr val="666666"/>
                </a:solidFill>
                <a:latin typeface="Arial"/>
                <a:cs typeface="Arial"/>
              </a:rPr>
              <a:t>неделю,</a:t>
            </a:r>
            <a:r>
              <a:rPr dirty="0" sz="13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25">
                <a:solidFill>
                  <a:srgbClr val="666666"/>
                </a:solidFill>
                <a:latin typeface="Arial"/>
                <a:cs typeface="Arial"/>
              </a:rPr>
              <a:t>не</a:t>
            </a:r>
            <a:r>
              <a:rPr dirty="0" sz="1300" spc="-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35">
                <a:solidFill>
                  <a:srgbClr val="666666"/>
                </a:solidFill>
                <a:latin typeface="Arial"/>
                <a:cs typeface="Arial"/>
              </a:rPr>
              <a:t>покупай</a:t>
            </a:r>
            <a:r>
              <a:rPr dirty="0" sz="1300" spc="-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14">
                <a:solidFill>
                  <a:srgbClr val="666666"/>
                </a:solidFill>
                <a:latin typeface="Arial"/>
                <a:cs typeface="Arial"/>
              </a:rPr>
              <a:t>лишнее</a:t>
            </a:r>
            <a:endParaRPr sz="1300">
              <a:latin typeface="Arial"/>
              <a:cs typeface="Arial"/>
            </a:endParaRPr>
          </a:p>
          <a:p>
            <a:pPr marL="320040" indent="-307340">
              <a:lnSpc>
                <a:spcPct val="100000"/>
              </a:lnSpc>
              <a:spcBef>
                <a:spcPts val="470"/>
              </a:spcBef>
              <a:buFont typeface="Times New Roman"/>
              <a:buChar char="●"/>
              <a:tabLst>
                <a:tab pos="320040" algn="l"/>
              </a:tabLst>
            </a:pPr>
            <a:r>
              <a:rPr dirty="0" sz="1300" spc="125">
                <a:solidFill>
                  <a:srgbClr val="666666"/>
                </a:solidFill>
                <a:latin typeface="Arial"/>
                <a:cs typeface="Arial"/>
              </a:rPr>
              <a:t>Покушай</a:t>
            </a:r>
            <a:r>
              <a:rPr dirty="0" sz="1300" spc="-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20">
                <a:solidFill>
                  <a:srgbClr val="666666"/>
                </a:solidFill>
                <a:latin typeface="Arial"/>
                <a:cs typeface="Arial"/>
              </a:rPr>
              <a:t>перед</a:t>
            </a:r>
            <a:r>
              <a:rPr dirty="0" sz="1300" spc="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05">
                <a:solidFill>
                  <a:srgbClr val="666666"/>
                </a:solidFill>
                <a:latin typeface="Arial"/>
                <a:cs typeface="Arial"/>
              </a:rPr>
              <a:t>походом</a:t>
            </a:r>
            <a:r>
              <a:rPr dirty="0" sz="1300" spc="2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00">
                <a:solidFill>
                  <a:srgbClr val="666666"/>
                </a:solidFill>
                <a:latin typeface="Arial"/>
                <a:cs typeface="Arial"/>
              </a:rPr>
              <a:t>в</a:t>
            </a:r>
            <a:r>
              <a:rPr dirty="0" sz="13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00">
                <a:solidFill>
                  <a:srgbClr val="666666"/>
                </a:solidFill>
                <a:latin typeface="Arial"/>
                <a:cs typeface="Arial"/>
              </a:rPr>
              <a:t>магазин</a:t>
            </a:r>
            <a:endParaRPr sz="1300">
              <a:latin typeface="Arial"/>
              <a:cs typeface="Arial"/>
            </a:endParaRPr>
          </a:p>
          <a:p>
            <a:pPr marL="320040" indent="-307340">
              <a:lnSpc>
                <a:spcPct val="100000"/>
              </a:lnSpc>
              <a:spcBef>
                <a:spcPts val="470"/>
              </a:spcBef>
              <a:buFont typeface="Times New Roman"/>
              <a:buChar char="●"/>
              <a:tabLst>
                <a:tab pos="320040" algn="l"/>
              </a:tabLst>
            </a:pPr>
            <a:r>
              <a:rPr dirty="0" sz="1300" spc="95">
                <a:solidFill>
                  <a:srgbClr val="666666"/>
                </a:solidFill>
                <a:latin typeface="Arial"/>
                <a:cs typeface="Arial"/>
              </a:rPr>
              <a:t>Замораживай</a:t>
            </a:r>
            <a:endParaRPr sz="1300">
              <a:latin typeface="Arial"/>
              <a:cs typeface="Arial"/>
            </a:endParaRPr>
          </a:p>
          <a:p>
            <a:pPr marL="320040" indent="-307340">
              <a:lnSpc>
                <a:spcPct val="100000"/>
              </a:lnSpc>
              <a:spcBef>
                <a:spcPts val="465"/>
              </a:spcBef>
              <a:buFont typeface="Times New Roman"/>
              <a:buChar char="●"/>
              <a:tabLst>
                <a:tab pos="320040" algn="l"/>
              </a:tabLst>
            </a:pPr>
            <a:r>
              <a:rPr dirty="0" sz="1300" spc="65">
                <a:solidFill>
                  <a:srgbClr val="666666"/>
                </a:solidFill>
                <a:latin typeface="Arial"/>
                <a:cs typeface="Arial"/>
              </a:rPr>
              <a:t>Что</a:t>
            </a:r>
            <a:r>
              <a:rPr dirty="0" sz="1300" spc="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05">
                <a:solidFill>
                  <a:srgbClr val="666666"/>
                </a:solidFill>
                <a:latin typeface="Arial"/>
                <a:cs typeface="Arial"/>
              </a:rPr>
              <a:t>испортится</a:t>
            </a:r>
            <a:r>
              <a:rPr dirty="0" sz="1300" spc="2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55">
                <a:solidFill>
                  <a:srgbClr val="666666"/>
                </a:solidFill>
                <a:latin typeface="Arial"/>
                <a:cs typeface="Arial"/>
              </a:rPr>
              <a:t>-</a:t>
            </a:r>
            <a:r>
              <a:rPr dirty="0" sz="13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65">
                <a:solidFill>
                  <a:srgbClr val="666666"/>
                </a:solidFill>
                <a:latin typeface="Arial"/>
                <a:cs typeface="Arial"/>
              </a:rPr>
              <a:t>ставь</a:t>
            </a:r>
            <a:r>
              <a:rPr dirty="0" sz="13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14">
                <a:solidFill>
                  <a:srgbClr val="666666"/>
                </a:solidFill>
                <a:latin typeface="Arial"/>
                <a:cs typeface="Arial"/>
              </a:rPr>
              <a:t>перед</a:t>
            </a:r>
            <a:r>
              <a:rPr dirty="0" sz="1300" spc="2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90">
                <a:solidFill>
                  <a:srgbClr val="666666"/>
                </a:solidFill>
                <a:latin typeface="Arial"/>
                <a:cs typeface="Arial"/>
              </a:rPr>
              <a:t>глазами</a:t>
            </a:r>
            <a:endParaRPr sz="1300">
              <a:latin typeface="Arial"/>
              <a:cs typeface="Arial"/>
            </a:endParaRPr>
          </a:p>
          <a:p>
            <a:pPr marL="320040" indent="-307340">
              <a:lnSpc>
                <a:spcPct val="100000"/>
              </a:lnSpc>
              <a:spcBef>
                <a:spcPts val="470"/>
              </a:spcBef>
              <a:buFont typeface="Times New Roman"/>
              <a:buChar char="●"/>
              <a:tabLst>
                <a:tab pos="320040" algn="l"/>
              </a:tabLst>
            </a:pPr>
            <a:r>
              <a:rPr dirty="0" sz="1300" spc="114">
                <a:solidFill>
                  <a:srgbClr val="666666"/>
                </a:solidFill>
                <a:latin typeface="Arial"/>
                <a:cs typeface="Arial"/>
              </a:rPr>
              <a:t>Молоко</a:t>
            </a:r>
            <a:r>
              <a:rPr dirty="0" sz="1300" spc="2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25">
                <a:solidFill>
                  <a:srgbClr val="666666"/>
                </a:solidFill>
                <a:latin typeface="Arial"/>
                <a:cs typeface="Arial"/>
              </a:rPr>
              <a:t>не</a:t>
            </a:r>
            <a:r>
              <a:rPr dirty="0" sz="1300" spc="-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00">
                <a:solidFill>
                  <a:srgbClr val="666666"/>
                </a:solidFill>
                <a:latin typeface="Arial"/>
                <a:cs typeface="Arial"/>
              </a:rPr>
              <a:t>на</a:t>
            </a:r>
            <a:r>
              <a:rPr dirty="0" sz="13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95">
                <a:solidFill>
                  <a:srgbClr val="666666"/>
                </a:solidFill>
                <a:latin typeface="Arial"/>
                <a:cs typeface="Arial"/>
              </a:rPr>
              <a:t>дверце</a:t>
            </a:r>
            <a:endParaRPr sz="1300">
              <a:latin typeface="Arial"/>
              <a:cs typeface="Arial"/>
            </a:endParaRPr>
          </a:p>
          <a:p>
            <a:pPr marL="320040" marR="120014" indent="-307975">
              <a:lnSpc>
                <a:spcPct val="130000"/>
              </a:lnSpc>
              <a:buFont typeface="Times New Roman"/>
              <a:buChar char="●"/>
              <a:tabLst>
                <a:tab pos="320040" algn="l"/>
              </a:tabLst>
            </a:pPr>
            <a:r>
              <a:rPr dirty="0" sz="1300" spc="105">
                <a:solidFill>
                  <a:srgbClr val="666666"/>
                </a:solidFill>
                <a:latin typeface="Arial"/>
                <a:cs typeface="Arial"/>
              </a:rPr>
              <a:t>Протирайте</a:t>
            </a:r>
            <a:r>
              <a:rPr dirty="0" sz="1300" spc="2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35">
                <a:solidFill>
                  <a:srgbClr val="666666"/>
                </a:solidFill>
                <a:latin typeface="Arial"/>
                <a:cs typeface="Arial"/>
              </a:rPr>
              <a:t>полки</a:t>
            </a:r>
            <a:r>
              <a:rPr dirty="0" sz="1300" spc="2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00">
                <a:solidFill>
                  <a:srgbClr val="666666"/>
                </a:solidFill>
                <a:latin typeface="Arial"/>
                <a:cs typeface="Arial"/>
              </a:rPr>
              <a:t>холодильника</a:t>
            </a:r>
            <a:r>
              <a:rPr dirty="0" sz="1300" spc="4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65">
                <a:solidFill>
                  <a:srgbClr val="666666"/>
                </a:solidFill>
                <a:latin typeface="Arial"/>
                <a:cs typeface="Arial"/>
              </a:rPr>
              <a:t>от</a:t>
            </a:r>
            <a:r>
              <a:rPr dirty="0" sz="1300" spc="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20">
                <a:solidFill>
                  <a:srgbClr val="666666"/>
                </a:solidFill>
                <a:latin typeface="Arial"/>
                <a:cs typeface="Arial"/>
              </a:rPr>
              <a:t>невидимых</a:t>
            </a:r>
            <a:r>
              <a:rPr dirty="0" sz="1300" spc="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05">
                <a:solidFill>
                  <a:srgbClr val="666666"/>
                </a:solidFill>
                <a:latin typeface="Arial"/>
                <a:cs typeface="Arial"/>
              </a:rPr>
              <a:t>пятен</a:t>
            </a:r>
            <a:r>
              <a:rPr dirty="0" sz="1300" spc="2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20">
                <a:solidFill>
                  <a:srgbClr val="666666"/>
                </a:solidFill>
                <a:latin typeface="Arial"/>
                <a:cs typeface="Arial"/>
              </a:rPr>
              <a:t>и микроорганизмов</a:t>
            </a:r>
            <a:endParaRPr sz="1300">
              <a:latin typeface="Arial"/>
              <a:cs typeface="Arial"/>
            </a:endParaRPr>
          </a:p>
          <a:p>
            <a:pPr marL="320040" indent="-307340">
              <a:lnSpc>
                <a:spcPct val="100000"/>
              </a:lnSpc>
              <a:spcBef>
                <a:spcPts val="470"/>
              </a:spcBef>
              <a:buFont typeface="Times New Roman"/>
              <a:buChar char="●"/>
              <a:tabLst>
                <a:tab pos="320040" algn="l"/>
              </a:tabLst>
            </a:pPr>
            <a:r>
              <a:rPr dirty="0" sz="1300" spc="60">
                <a:solidFill>
                  <a:srgbClr val="666666"/>
                </a:solidFill>
                <a:latin typeface="Arial"/>
                <a:cs typeface="Arial"/>
              </a:rPr>
              <a:t>Хлеб</a:t>
            </a:r>
            <a:r>
              <a:rPr dirty="0" sz="13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00">
                <a:solidFill>
                  <a:srgbClr val="666666"/>
                </a:solidFill>
                <a:latin typeface="Arial"/>
                <a:cs typeface="Arial"/>
              </a:rPr>
              <a:t>в</a:t>
            </a:r>
            <a:r>
              <a:rPr dirty="0" sz="13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80">
                <a:solidFill>
                  <a:srgbClr val="666666"/>
                </a:solidFill>
                <a:latin typeface="Arial"/>
                <a:cs typeface="Arial"/>
              </a:rPr>
              <a:t>хлебнице,</a:t>
            </a:r>
            <a:r>
              <a:rPr dirty="0" sz="1300" spc="3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45">
                <a:solidFill>
                  <a:srgbClr val="666666"/>
                </a:solidFill>
                <a:latin typeface="Arial"/>
                <a:cs typeface="Arial"/>
              </a:rPr>
              <a:t>крупы</a:t>
            </a:r>
            <a:r>
              <a:rPr dirty="0" sz="13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00">
                <a:solidFill>
                  <a:srgbClr val="666666"/>
                </a:solidFill>
                <a:latin typeface="Arial"/>
                <a:cs typeface="Arial"/>
              </a:rPr>
              <a:t>в</a:t>
            </a:r>
            <a:r>
              <a:rPr dirty="0" sz="13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85">
                <a:solidFill>
                  <a:srgbClr val="666666"/>
                </a:solidFill>
                <a:latin typeface="Arial"/>
                <a:cs typeface="Arial"/>
              </a:rPr>
              <a:t>банках</a:t>
            </a:r>
            <a:endParaRPr sz="1300">
              <a:latin typeface="Arial"/>
              <a:cs typeface="Arial"/>
            </a:endParaRPr>
          </a:p>
          <a:p>
            <a:pPr marL="320040" indent="-307340">
              <a:lnSpc>
                <a:spcPct val="100000"/>
              </a:lnSpc>
              <a:spcBef>
                <a:spcPts val="470"/>
              </a:spcBef>
              <a:buFont typeface="Times New Roman"/>
              <a:buChar char="●"/>
              <a:tabLst>
                <a:tab pos="320040" algn="l"/>
              </a:tabLst>
            </a:pPr>
            <a:r>
              <a:rPr dirty="0" sz="1300" spc="65">
                <a:solidFill>
                  <a:srgbClr val="666666"/>
                </a:solidFill>
                <a:latin typeface="Arial"/>
                <a:cs typeface="Arial"/>
              </a:rPr>
              <a:t>Готовьте</a:t>
            </a:r>
            <a:r>
              <a:rPr dirty="0" sz="1300" spc="4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25">
                <a:solidFill>
                  <a:srgbClr val="666666"/>
                </a:solidFill>
                <a:latin typeface="Arial"/>
                <a:cs typeface="Arial"/>
              </a:rPr>
              <a:t>мЕньший</a:t>
            </a:r>
            <a:r>
              <a:rPr dirty="0" sz="1300" spc="2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70">
                <a:solidFill>
                  <a:srgbClr val="666666"/>
                </a:solidFill>
                <a:latin typeface="Arial"/>
                <a:cs typeface="Arial"/>
              </a:rPr>
              <a:t>объем</a:t>
            </a:r>
            <a:endParaRPr sz="1300">
              <a:latin typeface="Arial"/>
              <a:cs typeface="Arial"/>
            </a:endParaRPr>
          </a:p>
          <a:p>
            <a:pPr marL="320040" indent="-307340">
              <a:lnSpc>
                <a:spcPct val="100000"/>
              </a:lnSpc>
              <a:spcBef>
                <a:spcPts val="470"/>
              </a:spcBef>
              <a:buFont typeface="Times New Roman"/>
              <a:buChar char="●"/>
              <a:tabLst>
                <a:tab pos="320040" algn="l"/>
              </a:tabLst>
            </a:pPr>
            <a:r>
              <a:rPr dirty="0" sz="1300" spc="130">
                <a:solidFill>
                  <a:srgbClr val="666666"/>
                </a:solidFill>
                <a:latin typeface="Arial"/>
                <a:cs typeface="Arial"/>
              </a:rPr>
              <a:t>Одинокие</a:t>
            </a:r>
            <a:r>
              <a:rPr dirty="0" sz="1300" spc="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85">
                <a:solidFill>
                  <a:srgbClr val="666666"/>
                </a:solidFill>
                <a:latin typeface="Arial"/>
                <a:cs typeface="Arial"/>
              </a:rPr>
              <a:t>бананы</a:t>
            </a:r>
            <a:endParaRPr sz="1300">
              <a:latin typeface="Arial"/>
              <a:cs typeface="Arial"/>
            </a:endParaRPr>
          </a:p>
          <a:p>
            <a:pPr marL="320040" marR="5080" indent="-307975">
              <a:lnSpc>
                <a:spcPct val="130000"/>
              </a:lnSpc>
              <a:buFont typeface="Times New Roman"/>
              <a:buChar char="●"/>
              <a:tabLst>
                <a:tab pos="320040" algn="l"/>
              </a:tabLst>
            </a:pPr>
            <a:r>
              <a:rPr dirty="0" sz="1300" spc="90">
                <a:solidFill>
                  <a:srgbClr val="666666"/>
                </a:solidFill>
                <a:latin typeface="Arial"/>
                <a:cs typeface="Arial"/>
              </a:rPr>
              <a:t>Остатки</a:t>
            </a:r>
            <a:r>
              <a:rPr dirty="0" sz="1300" spc="-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20">
                <a:solidFill>
                  <a:srgbClr val="666666"/>
                </a:solidFill>
                <a:latin typeface="Arial"/>
                <a:cs typeface="Arial"/>
              </a:rPr>
              <a:t>вчерашней</a:t>
            </a:r>
            <a:r>
              <a:rPr dirty="0" sz="13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95">
                <a:solidFill>
                  <a:srgbClr val="666666"/>
                </a:solidFill>
                <a:latin typeface="Arial"/>
                <a:cs typeface="Arial"/>
              </a:rPr>
              <a:t>еды</a:t>
            </a:r>
            <a:r>
              <a:rPr dirty="0" sz="13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00">
                <a:solidFill>
                  <a:srgbClr val="666666"/>
                </a:solidFill>
                <a:latin typeface="Arial"/>
                <a:cs typeface="Arial"/>
              </a:rPr>
              <a:t>в</a:t>
            </a:r>
            <a:r>
              <a:rPr dirty="0" sz="1300" spc="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05">
                <a:solidFill>
                  <a:srgbClr val="666666"/>
                </a:solidFill>
                <a:latin typeface="Arial"/>
                <a:cs typeface="Arial"/>
              </a:rPr>
              <a:t>новые</a:t>
            </a:r>
            <a:r>
              <a:rPr dirty="0" sz="1300" spc="2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85">
                <a:solidFill>
                  <a:srgbClr val="666666"/>
                </a:solidFill>
                <a:latin typeface="Arial"/>
                <a:cs typeface="Arial"/>
              </a:rPr>
              <a:t>блюда(тушеная</a:t>
            </a:r>
            <a:r>
              <a:rPr dirty="0" sz="1300" spc="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60">
                <a:solidFill>
                  <a:srgbClr val="666666"/>
                </a:solidFill>
                <a:latin typeface="Arial"/>
                <a:cs typeface="Arial"/>
              </a:rPr>
              <a:t>капуста, </a:t>
            </a:r>
            <a:r>
              <a:rPr dirty="0" sz="1300" spc="90">
                <a:solidFill>
                  <a:srgbClr val="666666"/>
                </a:solidFill>
                <a:latin typeface="Arial"/>
                <a:cs typeface="Arial"/>
              </a:rPr>
              <a:t>макароны,</a:t>
            </a:r>
            <a:r>
              <a:rPr dirty="0" sz="1300" spc="4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90">
                <a:solidFill>
                  <a:srgbClr val="666666"/>
                </a:solidFill>
                <a:latin typeface="Arial"/>
                <a:cs typeface="Arial"/>
              </a:rPr>
              <a:t>овощи)</a:t>
            </a:r>
            <a:endParaRPr sz="1300">
              <a:latin typeface="Arial"/>
              <a:cs typeface="Arial"/>
            </a:endParaRPr>
          </a:p>
          <a:p>
            <a:pPr marL="320040" indent="-307340">
              <a:lnSpc>
                <a:spcPct val="100000"/>
              </a:lnSpc>
              <a:spcBef>
                <a:spcPts val="465"/>
              </a:spcBef>
              <a:buFont typeface="Times New Roman"/>
              <a:buChar char="●"/>
              <a:tabLst>
                <a:tab pos="320040" algn="l"/>
              </a:tabLst>
            </a:pPr>
            <a:r>
              <a:rPr dirty="0" sz="1300" spc="90">
                <a:solidFill>
                  <a:srgbClr val="666666"/>
                </a:solidFill>
                <a:latin typeface="Arial"/>
                <a:cs typeface="Arial"/>
              </a:rPr>
              <a:t>Сушите</a:t>
            </a:r>
            <a:r>
              <a:rPr dirty="0" sz="1300" spc="-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50">
                <a:solidFill>
                  <a:srgbClr val="666666"/>
                </a:solidFill>
                <a:latin typeface="Arial"/>
                <a:cs typeface="Arial"/>
              </a:rPr>
              <a:t>хлеб</a:t>
            </a:r>
            <a:endParaRPr sz="1300">
              <a:latin typeface="Arial"/>
              <a:cs typeface="Arial"/>
            </a:endParaRPr>
          </a:p>
          <a:p>
            <a:pPr marL="320040" indent="-307340">
              <a:lnSpc>
                <a:spcPct val="100000"/>
              </a:lnSpc>
              <a:spcBef>
                <a:spcPts val="470"/>
              </a:spcBef>
              <a:buFont typeface="Times New Roman"/>
              <a:buChar char="●"/>
              <a:tabLst>
                <a:tab pos="320040" algn="l"/>
              </a:tabLst>
            </a:pPr>
            <a:r>
              <a:rPr dirty="0" sz="1300" spc="130">
                <a:solidFill>
                  <a:srgbClr val="666666"/>
                </a:solidFill>
                <a:latin typeface="Arial"/>
                <a:cs typeface="Arial"/>
              </a:rPr>
              <a:t>Вечерний</a:t>
            </a:r>
            <a:r>
              <a:rPr dirty="0" sz="13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60">
                <a:solidFill>
                  <a:srgbClr val="666666"/>
                </a:solidFill>
                <a:latin typeface="Arial"/>
                <a:cs typeface="Arial"/>
              </a:rPr>
              <a:t>базар,</a:t>
            </a:r>
            <a:r>
              <a:rPr dirty="0" sz="1300" spc="3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80">
                <a:solidFill>
                  <a:srgbClr val="666666"/>
                </a:solidFill>
                <a:latin typeface="Arial"/>
                <a:cs typeface="Arial"/>
              </a:rPr>
              <a:t>булочные,</a:t>
            </a:r>
            <a:r>
              <a:rPr dirty="0" sz="1300" spc="3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10">
                <a:solidFill>
                  <a:srgbClr val="666666"/>
                </a:solidFill>
                <a:latin typeface="Arial"/>
                <a:cs typeface="Arial"/>
              </a:rPr>
              <a:t>кофейни</a:t>
            </a:r>
            <a:endParaRPr sz="1300">
              <a:latin typeface="Arial"/>
              <a:cs typeface="Arial"/>
            </a:endParaRPr>
          </a:p>
          <a:p>
            <a:pPr marL="320040" indent="-307340">
              <a:lnSpc>
                <a:spcPct val="100000"/>
              </a:lnSpc>
              <a:spcBef>
                <a:spcPts val="470"/>
              </a:spcBef>
              <a:buFont typeface="Times New Roman"/>
              <a:buChar char="●"/>
              <a:tabLst>
                <a:tab pos="320040" algn="l"/>
              </a:tabLst>
            </a:pPr>
            <a:r>
              <a:rPr dirty="0" sz="1300">
                <a:solidFill>
                  <a:srgbClr val="666666"/>
                </a:solidFill>
                <a:latin typeface="Arial"/>
                <a:cs typeface="Arial"/>
              </a:rPr>
              <a:t>Кафе,</a:t>
            </a:r>
            <a:r>
              <a:rPr dirty="0" sz="1300" spc="4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00">
                <a:solidFill>
                  <a:srgbClr val="666666"/>
                </a:solidFill>
                <a:latin typeface="Arial"/>
                <a:cs typeface="Arial"/>
              </a:rPr>
              <a:t>рестораны</a:t>
            </a:r>
            <a:r>
              <a:rPr dirty="0" sz="1300" spc="6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55">
                <a:solidFill>
                  <a:srgbClr val="666666"/>
                </a:solidFill>
                <a:latin typeface="Arial"/>
                <a:cs typeface="Arial"/>
              </a:rPr>
              <a:t>-</a:t>
            </a:r>
            <a:r>
              <a:rPr dirty="0" sz="1300" spc="4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105">
                <a:solidFill>
                  <a:srgbClr val="666666"/>
                </a:solidFill>
                <a:latin typeface="Arial"/>
                <a:cs typeface="Arial"/>
              </a:rPr>
              <a:t>забери</a:t>
            </a:r>
            <a:r>
              <a:rPr dirty="0" sz="1300" spc="5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80">
                <a:solidFill>
                  <a:srgbClr val="666666"/>
                </a:solidFill>
                <a:latin typeface="Arial"/>
                <a:cs typeface="Arial"/>
              </a:rPr>
              <a:t>с</a:t>
            </a:r>
            <a:r>
              <a:rPr dirty="0" sz="1300" spc="2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300" spc="90">
                <a:solidFill>
                  <a:srgbClr val="666666"/>
                </a:solidFill>
                <a:latin typeface="Arial"/>
                <a:cs typeface="Arial"/>
              </a:rPr>
              <a:t>собой</a:t>
            </a:r>
            <a:endParaRPr sz="1300">
              <a:latin typeface="Arial"/>
              <a:cs typeface="Arial"/>
            </a:endParaRPr>
          </a:p>
          <a:p>
            <a:pPr marL="320040" indent="-307340">
              <a:lnSpc>
                <a:spcPct val="100000"/>
              </a:lnSpc>
              <a:spcBef>
                <a:spcPts val="470"/>
              </a:spcBef>
              <a:buFont typeface="Times New Roman"/>
              <a:buChar char="●"/>
              <a:tabLst>
                <a:tab pos="320040" algn="l"/>
              </a:tabLst>
            </a:pPr>
            <a:r>
              <a:rPr dirty="0" sz="1300" spc="75">
                <a:solidFill>
                  <a:srgbClr val="666666"/>
                </a:solidFill>
                <a:latin typeface="Arial"/>
                <a:cs typeface="Arial"/>
              </a:rPr>
              <a:t>FoodSharing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75832" y="879347"/>
            <a:ext cx="2715767" cy="1917191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99632" y="3166872"/>
            <a:ext cx="2868167" cy="1620011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70"/>
              <a:t>Компостируй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421386" y="787145"/>
            <a:ext cx="8395970" cy="0"/>
          </a:xfrm>
          <a:custGeom>
            <a:avLst/>
            <a:gdLst/>
            <a:ahLst/>
            <a:cxnLst/>
            <a:rect l="l" t="t" r="r" b="b"/>
            <a:pathLst>
              <a:path w="8395970" h="0">
                <a:moveTo>
                  <a:pt x="0" y="0"/>
                </a:moveTo>
                <a:lnTo>
                  <a:pt x="8395843" y="0"/>
                </a:lnTo>
              </a:path>
            </a:pathLst>
          </a:custGeom>
          <a:ln w="28575">
            <a:solidFill>
              <a:srgbClr val="009DDB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44667" y="3461003"/>
            <a:ext cx="3176016" cy="1552562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5800" y="3395471"/>
            <a:ext cx="3692652" cy="1684018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654040" y="1557527"/>
            <a:ext cx="2557271" cy="1359408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491739" y="1094232"/>
            <a:ext cx="1790700" cy="199339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40"/>
              <a:t>Поддержка</a:t>
            </a:r>
            <a:r>
              <a:rPr dirty="0" spc="-5"/>
              <a:t> </a:t>
            </a:r>
            <a:r>
              <a:rPr dirty="0" spc="125"/>
              <a:t>фермеров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421386" y="787145"/>
            <a:ext cx="8395970" cy="0"/>
          </a:xfrm>
          <a:custGeom>
            <a:avLst/>
            <a:gdLst/>
            <a:ahLst/>
            <a:cxnLst/>
            <a:rect l="l" t="t" r="r" b="b"/>
            <a:pathLst>
              <a:path w="8395970" h="0">
                <a:moveTo>
                  <a:pt x="0" y="0"/>
                </a:moveTo>
                <a:lnTo>
                  <a:pt x="8395843" y="0"/>
                </a:lnTo>
              </a:path>
            </a:pathLst>
          </a:custGeom>
          <a:ln w="28575">
            <a:solidFill>
              <a:srgbClr val="009D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403352" y="906525"/>
            <a:ext cx="5013325" cy="1260475"/>
          </a:xfrm>
          <a:prstGeom prst="rect">
            <a:avLst/>
          </a:prstGeom>
        </p:spPr>
        <p:txBody>
          <a:bodyPr wrap="square" lIns="0" tIns="14986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180"/>
              </a:spcBef>
              <a:buFont typeface="Times New Roman"/>
              <a:buChar char="●"/>
              <a:tabLst>
                <a:tab pos="354965" algn="l"/>
              </a:tabLst>
            </a:pPr>
            <a:r>
              <a:rPr dirty="0" sz="1800" spc="145">
                <a:solidFill>
                  <a:srgbClr val="666666"/>
                </a:solidFill>
                <a:latin typeface="Arial"/>
                <a:cs typeface="Arial"/>
              </a:rPr>
              <a:t>Местное</a:t>
            </a:r>
            <a:r>
              <a:rPr dirty="0" sz="1800" spc="-2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800" spc="240">
                <a:solidFill>
                  <a:srgbClr val="666666"/>
                </a:solidFill>
                <a:latin typeface="Arial"/>
                <a:cs typeface="Arial"/>
              </a:rPr>
              <a:t>и</a:t>
            </a:r>
            <a:r>
              <a:rPr dirty="0" sz="1800" spc="-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800" spc="150">
                <a:solidFill>
                  <a:srgbClr val="666666"/>
                </a:solidFill>
                <a:latin typeface="Arial"/>
                <a:cs typeface="Arial"/>
              </a:rPr>
              <a:t>сезонное</a:t>
            </a:r>
            <a:endParaRPr sz="1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1080"/>
              </a:spcBef>
              <a:buFont typeface="Times New Roman"/>
              <a:buChar char="●"/>
              <a:tabLst>
                <a:tab pos="354965" algn="l"/>
              </a:tabLst>
            </a:pPr>
            <a:r>
              <a:rPr dirty="0" sz="1800" spc="165">
                <a:solidFill>
                  <a:srgbClr val="666666"/>
                </a:solidFill>
                <a:latin typeface="Arial"/>
                <a:cs typeface="Arial"/>
              </a:rPr>
              <a:t>Органическое</a:t>
            </a:r>
            <a:r>
              <a:rPr dirty="0" sz="1800" spc="2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800" spc="135">
                <a:solidFill>
                  <a:srgbClr val="666666"/>
                </a:solidFill>
                <a:latin typeface="Arial"/>
                <a:cs typeface="Arial"/>
              </a:rPr>
              <a:t>земледелие</a:t>
            </a:r>
            <a:endParaRPr sz="1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1080"/>
              </a:spcBef>
              <a:buFont typeface="Times New Roman"/>
              <a:buChar char="●"/>
              <a:tabLst>
                <a:tab pos="354965" algn="l"/>
              </a:tabLst>
            </a:pPr>
            <a:r>
              <a:rPr dirty="0" sz="1800" spc="160">
                <a:solidFill>
                  <a:srgbClr val="666666"/>
                </a:solidFill>
                <a:latin typeface="Arial"/>
                <a:cs typeface="Arial"/>
              </a:rPr>
              <a:t>Экономия</a:t>
            </a:r>
            <a:r>
              <a:rPr dirty="0" sz="1800" spc="-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800" spc="95">
                <a:solidFill>
                  <a:srgbClr val="666666"/>
                </a:solidFill>
                <a:latin typeface="Arial"/>
                <a:cs typeface="Arial"/>
              </a:rPr>
              <a:t>воды,</a:t>
            </a:r>
            <a:r>
              <a:rPr dirty="0" sz="18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800" spc="150">
                <a:solidFill>
                  <a:srgbClr val="666666"/>
                </a:solidFill>
                <a:latin typeface="Arial"/>
                <a:cs typeface="Arial"/>
              </a:rPr>
              <a:t>капельное</a:t>
            </a:r>
            <a:r>
              <a:rPr dirty="0" sz="18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800" spc="170">
                <a:solidFill>
                  <a:srgbClr val="666666"/>
                </a:solidFill>
                <a:latin typeface="Arial"/>
                <a:cs typeface="Arial"/>
              </a:rPr>
              <a:t>орошение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3247" y="2680716"/>
            <a:ext cx="3425952" cy="233172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0623" y="2680714"/>
            <a:ext cx="4098036" cy="241858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10"/>
              <a:t>Что</a:t>
            </a:r>
            <a:r>
              <a:rPr dirty="0" spc="20"/>
              <a:t> </a:t>
            </a:r>
            <a:r>
              <a:rPr dirty="0" spc="235"/>
              <a:t>еще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421386" y="787145"/>
            <a:ext cx="8395970" cy="0"/>
          </a:xfrm>
          <a:custGeom>
            <a:avLst/>
            <a:gdLst/>
            <a:ahLst/>
            <a:cxnLst/>
            <a:rect l="l" t="t" r="r" b="b"/>
            <a:pathLst>
              <a:path w="8395970" h="0">
                <a:moveTo>
                  <a:pt x="0" y="0"/>
                </a:moveTo>
                <a:lnTo>
                  <a:pt x="8395843" y="0"/>
                </a:lnTo>
              </a:path>
            </a:pathLst>
          </a:custGeom>
          <a:ln w="28575">
            <a:solidFill>
              <a:srgbClr val="009D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403352" y="906525"/>
            <a:ext cx="3313429" cy="848360"/>
          </a:xfrm>
          <a:prstGeom prst="rect">
            <a:avLst/>
          </a:prstGeom>
        </p:spPr>
        <p:txBody>
          <a:bodyPr wrap="square" lIns="0" tIns="14986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180"/>
              </a:spcBef>
              <a:buFont typeface="Times New Roman"/>
              <a:buChar char="●"/>
              <a:tabLst>
                <a:tab pos="354965" algn="l"/>
              </a:tabLst>
            </a:pPr>
            <a:r>
              <a:rPr dirty="0" sz="1800" spc="130">
                <a:solidFill>
                  <a:srgbClr val="666666"/>
                </a:solidFill>
                <a:latin typeface="Arial"/>
                <a:cs typeface="Arial"/>
              </a:rPr>
              <a:t>Кушать</a:t>
            </a:r>
            <a:r>
              <a:rPr dirty="0" sz="18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800" spc="160">
                <a:solidFill>
                  <a:srgbClr val="666666"/>
                </a:solidFill>
                <a:latin typeface="Arial"/>
                <a:cs typeface="Arial"/>
              </a:rPr>
              <a:t>полезную</a:t>
            </a:r>
            <a:r>
              <a:rPr dirty="0" sz="1800" spc="-3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800" spc="100">
                <a:solidFill>
                  <a:srgbClr val="666666"/>
                </a:solidFill>
                <a:latin typeface="Arial"/>
                <a:cs typeface="Arial"/>
              </a:rPr>
              <a:t>еду</a:t>
            </a:r>
            <a:endParaRPr sz="1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1080"/>
              </a:spcBef>
              <a:buFont typeface="Times New Roman"/>
              <a:buChar char="●"/>
              <a:tabLst>
                <a:tab pos="354965" algn="l"/>
              </a:tabLst>
            </a:pPr>
            <a:r>
              <a:rPr dirty="0" sz="1800" spc="135">
                <a:solidFill>
                  <a:srgbClr val="666666"/>
                </a:solidFill>
                <a:latin typeface="Arial"/>
                <a:cs typeface="Arial"/>
              </a:rPr>
              <a:t>Делиться</a:t>
            </a:r>
            <a:r>
              <a:rPr dirty="0" sz="18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800" spc="160">
                <a:solidFill>
                  <a:srgbClr val="666666"/>
                </a:solidFill>
                <a:latin typeface="Arial"/>
                <a:cs typeface="Arial"/>
              </a:rPr>
              <a:t>информацией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72867" y="1828800"/>
            <a:ext cx="4276344" cy="30373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45"/>
              <a:t>План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03352" y="906525"/>
            <a:ext cx="5748020" cy="1260475"/>
          </a:xfrm>
          <a:prstGeom prst="rect">
            <a:avLst/>
          </a:prstGeom>
        </p:spPr>
        <p:txBody>
          <a:bodyPr wrap="square" lIns="0" tIns="14986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180"/>
              </a:spcBef>
              <a:buClr>
                <a:srgbClr val="009DDB"/>
              </a:buClr>
              <a:buFont typeface="Times New Roman"/>
              <a:buChar char="●"/>
              <a:tabLst>
                <a:tab pos="354965" algn="l"/>
              </a:tabLst>
            </a:pPr>
            <a:r>
              <a:rPr dirty="0" sz="1800" spc="110">
                <a:solidFill>
                  <a:srgbClr val="666666"/>
                </a:solidFill>
                <a:latin typeface="Arial"/>
                <a:cs typeface="Arial"/>
              </a:rPr>
              <a:t>Что</a:t>
            </a:r>
            <a:r>
              <a:rPr dirty="0" sz="1800" spc="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800" spc="135">
                <a:solidFill>
                  <a:srgbClr val="666666"/>
                </a:solidFill>
                <a:latin typeface="Arial"/>
                <a:cs typeface="Arial"/>
              </a:rPr>
              <a:t>такое</a:t>
            </a:r>
            <a:r>
              <a:rPr dirty="0" sz="1800" spc="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800" spc="140">
                <a:solidFill>
                  <a:srgbClr val="666666"/>
                </a:solidFill>
                <a:latin typeface="Arial"/>
                <a:cs typeface="Arial"/>
              </a:rPr>
              <a:t>продовольственная</a:t>
            </a:r>
            <a:r>
              <a:rPr dirty="0" sz="1800" spc="-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800" spc="125">
                <a:solidFill>
                  <a:srgbClr val="666666"/>
                </a:solidFill>
                <a:latin typeface="Arial"/>
                <a:cs typeface="Arial"/>
              </a:rPr>
              <a:t>безопасность</a:t>
            </a:r>
            <a:endParaRPr sz="1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1080"/>
              </a:spcBef>
              <a:buFont typeface="Times New Roman"/>
              <a:buChar char="●"/>
              <a:tabLst>
                <a:tab pos="354965" algn="l"/>
              </a:tabLst>
            </a:pPr>
            <a:r>
              <a:rPr dirty="0" sz="1800" spc="200">
                <a:solidFill>
                  <a:srgbClr val="666666"/>
                </a:solidFill>
                <a:latin typeface="Arial"/>
                <a:cs typeface="Arial"/>
              </a:rPr>
              <a:t>Причины</a:t>
            </a:r>
            <a:r>
              <a:rPr dirty="0" sz="18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800" spc="240">
                <a:solidFill>
                  <a:srgbClr val="666666"/>
                </a:solidFill>
                <a:latin typeface="Arial"/>
                <a:cs typeface="Arial"/>
              </a:rPr>
              <a:t>и</a:t>
            </a:r>
            <a:r>
              <a:rPr dirty="0" sz="1800" spc="-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800" spc="135">
                <a:solidFill>
                  <a:srgbClr val="666666"/>
                </a:solidFill>
                <a:latin typeface="Arial"/>
                <a:cs typeface="Arial"/>
              </a:rPr>
              <a:t>последствия</a:t>
            </a:r>
            <a:endParaRPr sz="1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1080"/>
              </a:spcBef>
              <a:buFont typeface="Times New Roman"/>
              <a:buChar char="●"/>
              <a:tabLst>
                <a:tab pos="354965" algn="l"/>
              </a:tabLst>
            </a:pPr>
            <a:r>
              <a:rPr dirty="0" sz="1800" spc="100">
                <a:solidFill>
                  <a:srgbClr val="666666"/>
                </a:solidFill>
                <a:latin typeface="Arial"/>
                <a:cs typeface="Arial"/>
              </a:rPr>
              <a:t>Что</a:t>
            </a:r>
            <a:r>
              <a:rPr dirty="0" sz="1800" spc="-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800" spc="75">
                <a:solidFill>
                  <a:srgbClr val="666666"/>
                </a:solidFill>
                <a:latin typeface="Arial"/>
                <a:cs typeface="Arial"/>
              </a:rPr>
              <a:t>делать?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421386" y="710945"/>
            <a:ext cx="8395970" cy="0"/>
          </a:xfrm>
          <a:custGeom>
            <a:avLst/>
            <a:gdLst/>
            <a:ahLst/>
            <a:cxnLst/>
            <a:rect l="l" t="t" r="r" b="b"/>
            <a:pathLst>
              <a:path w="8395970" h="0">
                <a:moveTo>
                  <a:pt x="0" y="0"/>
                </a:moveTo>
                <a:lnTo>
                  <a:pt x="8395843" y="0"/>
                </a:lnTo>
              </a:path>
            </a:pathLst>
          </a:custGeom>
          <a:ln w="28575">
            <a:solidFill>
              <a:srgbClr val="009DDB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25"/>
              <a:t>Продовольственная</a:t>
            </a:r>
            <a:r>
              <a:rPr dirty="0" spc="75"/>
              <a:t> </a:t>
            </a:r>
            <a:r>
              <a:rPr dirty="0" spc="120"/>
              <a:t>безопасность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89052" y="912012"/>
            <a:ext cx="7249159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dirty="0" sz="1600" spc="50">
                <a:solidFill>
                  <a:srgbClr val="666666"/>
                </a:solidFill>
                <a:latin typeface="Arial"/>
                <a:cs typeface="Arial"/>
              </a:rPr>
              <a:t>Это</a:t>
            </a:r>
            <a:r>
              <a:rPr dirty="0" sz="1600" spc="-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600" spc="140">
                <a:solidFill>
                  <a:srgbClr val="666666"/>
                </a:solidFill>
                <a:latin typeface="Arial"/>
                <a:cs typeface="Arial"/>
              </a:rPr>
              <a:t>когда</a:t>
            </a:r>
            <a:r>
              <a:rPr dirty="0" sz="1600" spc="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600" spc="-60" b="1">
                <a:solidFill>
                  <a:srgbClr val="666666"/>
                </a:solidFill>
                <a:latin typeface="Verdana"/>
                <a:cs typeface="Verdana"/>
              </a:rPr>
              <a:t>все</a:t>
            </a:r>
            <a:r>
              <a:rPr dirty="0" sz="1600" spc="-90" b="1">
                <a:solidFill>
                  <a:srgbClr val="666666"/>
                </a:solidFill>
                <a:latin typeface="Verdana"/>
                <a:cs typeface="Verdana"/>
              </a:rPr>
              <a:t> </a:t>
            </a:r>
            <a:r>
              <a:rPr dirty="0" sz="1600" spc="145">
                <a:solidFill>
                  <a:srgbClr val="666666"/>
                </a:solidFill>
                <a:latin typeface="Arial"/>
                <a:cs typeface="Arial"/>
              </a:rPr>
              <a:t>люди</a:t>
            </a:r>
            <a:r>
              <a:rPr dirty="0" sz="1600" spc="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600" spc="-65" b="1">
                <a:solidFill>
                  <a:srgbClr val="666666"/>
                </a:solidFill>
                <a:latin typeface="Verdana"/>
                <a:cs typeface="Verdana"/>
              </a:rPr>
              <a:t>всегда </a:t>
            </a:r>
            <a:r>
              <a:rPr dirty="0" sz="1600" spc="140">
                <a:solidFill>
                  <a:srgbClr val="666666"/>
                </a:solidFill>
                <a:latin typeface="Arial"/>
                <a:cs typeface="Arial"/>
              </a:rPr>
              <a:t>имеют</a:t>
            </a:r>
            <a:r>
              <a:rPr dirty="0" sz="1600" spc="-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600" spc="114">
                <a:solidFill>
                  <a:srgbClr val="666666"/>
                </a:solidFill>
                <a:latin typeface="Arial"/>
                <a:cs typeface="Arial"/>
              </a:rPr>
              <a:t>доступ</a:t>
            </a:r>
            <a:r>
              <a:rPr dirty="0" sz="16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600" spc="250">
                <a:solidFill>
                  <a:srgbClr val="666666"/>
                </a:solidFill>
                <a:latin typeface="Arial"/>
                <a:cs typeface="Arial"/>
              </a:rPr>
              <a:t>к</a:t>
            </a:r>
            <a:r>
              <a:rPr dirty="0" sz="1600" spc="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600" spc="105">
                <a:solidFill>
                  <a:srgbClr val="666666"/>
                </a:solidFill>
                <a:latin typeface="Arial"/>
                <a:cs typeface="Arial"/>
              </a:rPr>
              <a:t>достаточному </a:t>
            </a:r>
            <a:r>
              <a:rPr dirty="0" sz="1600" spc="125">
                <a:solidFill>
                  <a:srgbClr val="666666"/>
                </a:solidFill>
                <a:latin typeface="Arial"/>
                <a:cs typeface="Arial"/>
              </a:rPr>
              <a:t>количеству</a:t>
            </a:r>
            <a:r>
              <a:rPr dirty="0" sz="1600" spc="2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600" spc="135">
                <a:solidFill>
                  <a:srgbClr val="666666"/>
                </a:solidFill>
                <a:latin typeface="Arial"/>
                <a:cs typeface="Arial"/>
              </a:rPr>
              <a:t>безопасной</a:t>
            </a:r>
            <a:r>
              <a:rPr dirty="0" sz="1600" spc="2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600" spc="204">
                <a:solidFill>
                  <a:srgbClr val="666666"/>
                </a:solidFill>
                <a:latin typeface="Arial"/>
                <a:cs typeface="Arial"/>
              </a:rPr>
              <a:t>и</a:t>
            </a:r>
            <a:r>
              <a:rPr dirty="0" sz="16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600" spc="120">
                <a:solidFill>
                  <a:srgbClr val="666666"/>
                </a:solidFill>
                <a:latin typeface="Arial"/>
                <a:cs typeface="Arial"/>
              </a:rPr>
              <a:t>питательной</a:t>
            </a:r>
            <a:r>
              <a:rPr dirty="0" sz="1600" spc="2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600" spc="60">
                <a:solidFill>
                  <a:srgbClr val="666666"/>
                </a:solidFill>
                <a:latin typeface="Arial"/>
                <a:cs typeface="Arial"/>
              </a:rPr>
              <a:t>еды,</a:t>
            </a:r>
            <a:r>
              <a:rPr dirty="0" sz="16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600" spc="114">
                <a:solidFill>
                  <a:srgbClr val="666666"/>
                </a:solidFill>
                <a:latin typeface="Arial"/>
                <a:cs typeface="Arial"/>
              </a:rPr>
              <a:t>чтобы</a:t>
            </a:r>
            <a:r>
              <a:rPr dirty="0" sz="1600" spc="-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600" spc="114">
                <a:solidFill>
                  <a:srgbClr val="666666"/>
                </a:solidFill>
                <a:latin typeface="Arial"/>
                <a:cs typeface="Arial"/>
              </a:rPr>
              <a:t>вести</a:t>
            </a:r>
            <a:r>
              <a:rPr dirty="0" sz="16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600" spc="135">
                <a:solidFill>
                  <a:srgbClr val="666666"/>
                </a:solidFill>
                <a:latin typeface="Arial"/>
                <a:cs typeface="Arial"/>
              </a:rPr>
              <a:t>здоровый </a:t>
            </a:r>
            <a:r>
              <a:rPr dirty="0" sz="1600" spc="204">
                <a:solidFill>
                  <a:srgbClr val="666666"/>
                </a:solidFill>
                <a:latin typeface="Arial"/>
                <a:cs typeface="Arial"/>
              </a:rPr>
              <a:t>и</a:t>
            </a:r>
            <a:r>
              <a:rPr dirty="0" sz="1600" spc="-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600" spc="150">
                <a:solidFill>
                  <a:srgbClr val="666666"/>
                </a:solidFill>
                <a:latin typeface="Arial"/>
                <a:cs typeface="Arial"/>
              </a:rPr>
              <a:t>активный</a:t>
            </a:r>
            <a:r>
              <a:rPr dirty="0" sz="16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600" spc="125">
                <a:solidFill>
                  <a:srgbClr val="666666"/>
                </a:solidFill>
                <a:latin typeface="Arial"/>
                <a:cs typeface="Arial"/>
              </a:rPr>
              <a:t>образ</a:t>
            </a:r>
            <a:r>
              <a:rPr dirty="0" sz="16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600" spc="135">
                <a:solidFill>
                  <a:srgbClr val="666666"/>
                </a:solidFill>
                <a:latin typeface="Arial"/>
                <a:cs typeface="Arial"/>
              </a:rPr>
              <a:t>жизни.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421386" y="710945"/>
            <a:ext cx="8395970" cy="0"/>
          </a:xfrm>
          <a:custGeom>
            <a:avLst/>
            <a:gdLst/>
            <a:ahLst/>
            <a:cxnLst/>
            <a:rect l="l" t="t" r="r" b="b"/>
            <a:pathLst>
              <a:path w="8395970" h="0">
                <a:moveTo>
                  <a:pt x="0" y="0"/>
                </a:moveTo>
                <a:lnTo>
                  <a:pt x="8395843" y="0"/>
                </a:lnTo>
              </a:path>
            </a:pathLst>
          </a:custGeom>
          <a:ln w="28575">
            <a:solidFill>
              <a:srgbClr val="009DDB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86683" y="1862327"/>
            <a:ext cx="4904232" cy="32750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00"/>
              <a:t>Еда</a:t>
            </a:r>
            <a:r>
              <a:rPr dirty="0" spc="-5"/>
              <a:t> </a:t>
            </a:r>
            <a:r>
              <a:rPr dirty="0" spc="100"/>
              <a:t>есть</a:t>
            </a:r>
            <a:r>
              <a:rPr dirty="0" spc="25"/>
              <a:t> </a:t>
            </a:r>
            <a:r>
              <a:rPr dirty="0" spc="150"/>
              <a:t>у</a:t>
            </a:r>
            <a:r>
              <a:rPr dirty="0" spc="15"/>
              <a:t> </a:t>
            </a:r>
            <a:r>
              <a:rPr dirty="0" spc="85"/>
              <a:t>всех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421386" y="710945"/>
            <a:ext cx="8395970" cy="0"/>
          </a:xfrm>
          <a:custGeom>
            <a:avLst/>
            <a:gdLst/>
            <a:ahLst/>
            <a:cxnLst/>
            <a:rect l="l" t="t" r="r" b="b"/>
            <a:pathLst>
              <a:path w="8395970" h="0">
                <a:moveTo>
                  <a:pt x="0" y="0"/>
                </a:moveTo>
                <a:lnTo>
                  <a:pt x="8395843" y="0"/>
                </a:lnTo>
              </a:path>
            </a:pathLst>
          </a:custGeom>
          <a:ln w="28575">
            <a:solidFill>
              <a:srgbClr val="009DDB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311" y="1426463"/>
            <a:ext cx="8933688" cy="249783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6892" y="219836"/>
            <a:ext cx="8003540" cy="787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500" spc="90"/>
              <a:t>Еда</a:t>
            </a:r>
            <a:r>
              <a:rPr dirty="0" sz="2500" spc="30"/>
              <a:t> </a:t>
            </a:r>
            <a:r>
              <a:rPr dirty="0" sz="2500" spc="215"/>
              <a:t>не</a:t>
            </a:r>
            <a:r>
              <a:rPr dirty="0" sz="2500" spc="25"/>
              <a:t> </a:t>
            </a:r>
            <a:r>
              <a:rPr dirty="0" sz="2500" spc="130"/>
              <a:t>опасная</a:t>
            </a:r>
            <a:r>
              <a:rPr dirty="0" sz="2500" spc="55"/>
              <a:t> </a:t>
            </a:r>
            <a:r>
              <a:rPr dirty="0" sz="2500" spc="229"/>
              <a:t>и</a:t>
            </a:r>
            <a:r>
              <a:rPr dirty="0" sz="2500" spc="15"/>
              <a:t> </a:t>
            </a:r>
            <a:r>
              <a:rPr dirty="0" sz="2500" spc="195"/>
              <a:t>содержит</a:t>
            </a:r>
            <a:r>
              <a:rPr dirty="0" sz="2500" spc="45"/>
              <a:t> </a:t>
            </a:r>
            <a:r>
              <a:rPr dirty="0" sz="2500" spc="100"/>
              <a:t>все</a:t>
            </a:r>
            <a:r>
              <a:rPr dirty="0" sz="2500" spc="20"/>
              <a:t> </a:t>
            </a:r>
            <a:r>
              <a:rPr dirty="0" sz="2500" spc="135"/>
              <a:t>необходимые </a:t>
            </a:r>
            <a:r>
              <a:rPr dirty="0" sz="2500" spc="130"/>
              <a:t>вещества</a:t>
            </a:r>
            <a:r>
              <a:rPr dirty="0" sz="2500" spc="50"/>
              <a:t> </a:t>
            </a:r>
            <a:r>
              <a:rPr dirty="0" sz="2500" spc="105"/>
              <a:t>для</a:t>
            </a:r>
            <a:r>
              <a:rPr dirty="0" sz="2500" spc="30"/>
              <a:t> </a:t>
            </a:r>
            <a:r>
              <a:rPr dirty="0" sz="2500" spc="90"/>
              <a:t>здоровья</a:t>
            </a:r>
            <a:endParaRPr sz="2500"/>
          </a:p>
        </p:txBody>
      </p:sp>
      <p:sp>
        <p:nvSpPr>
          <p:cNvPr id="3" name="object 3" descr=""/>
          <p:cNvSpPr/>
          <p:nvPr/>
        </p:nvSpPr>
        <p:spPr>
          <a:xfrm>
            <a:off x="421386" y="1091946"/>
            <a:ext cx="8395970" cy="0"/>
          </a:xfrm>
          <a:custGeom>
            <a:avLst/>
            <a:gdLst/>
            <a:ahLst/>
            <a:cxnLst/>
            <a:rect l="l" t="t" r="r" b="b"/>
            <a:pathLst>
              <a:path w="8395970" h="0">
                <a:moveTo>
                  <a:pt x="0" y="0"/>
                </a:moveTo>
                <a:lnTo>
                  <a:pt x="8395843" y="0"/>
                </a:lnTo>
              </a:path>
            </a:pathLst>
          </a:custGeom>
          <a:ln w="28575">
            <a:solidFill>
              <a:srgbClr val="009DDB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9155" y="1357883"/>
            <a:ext cx="5679947" cy="378561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6892" y="216789"/>
            <a:ext cx="8443595" cy="84899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85"/>
              <a:t>Люди</a:t>
            </a:r>
            <a:r>
              <a:rPr dirty="0" spc="20"/>
              <a:t> </a:t>
            </a:r>
            <a:r>
              <a:rPr dirty="0" spc="165"/>
              <a:t>могут</a:t>
            </a:r>
            <a:r>
              <a:rPr dirty="0" spc="15"/>
              <a:t> </a:t>
            </a:r>
            <a:r>
              <a:rPr dirty="0" spc="180"/>
              <a:t>купить</a:t>
            </a:r>
            <a:r>
              <a:rPr dirty="0" spc="45"/>
              <a:t> </a:t>
            </a:r>
            <a:r>
              <a:rPr dirty="0" spc="180"/>
              <a:t>или</a:t>
            </a:r>
            <a:r>
              <a:rPr dirty="0" spc="15"/>
              <a:t> </a:t>
            </a:r>
            <a:r>
              <a:rPr dirty="0" spc="90"/>
              <a:t>вырастить</a:t>
            </a:r>
          </a:p>
          <a:p>
            <a:pPr marL="12700">
              <a:lnSpc>
                <a:spcPct val="100000"/>
              </a:lnSpc>
              <a:tabLst>
                <a:tab pos="8430260" algn="l"/>
              </a:tabLst>
            </a:pPr>
            <a:r>
              <a:rPr dirty="0" u="heavy" spc="170">
                <a:uFill>
                  <a:solidFill>
                    <a:srgbClr val="009DDB"/>
                  </a:solidFill>
                </a:uFill>
              </a:rPr>
              <a:t>себе</a:t>
            </a:r>
            <a:r>
              <a:rPr dirty="0" u="heavy" spc="10">
                <a:uFill>
                  <a:solidFill>
                    <a:srgbClr val="009DDB"/>
                  </a:solidFill>
                </a:uFill>
              </a:rPr>
              <a:t> </a:t>
            </a:r>
            <a:r>
              <a:rPr dirty="0" u="heavy" spc="160">
                <a:uFill>
                  <a:solidFill>
                    <a:srgbClr val="009DDB"/>
                  </a:solidFill>
                </a:uFill>
              </a:rPr>
              <a:t>еду</a:t>
            </a:r>
            <a:r>
              <a:rPr dirty="0" u="heavy">
                <a:uFill>
                  <a:solidFill>
                    <a:srgbClr val="009DDB"/>
                  </a:solidFill>
                </a:uFill>
              </a:rPr>
              <a:t>	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196" y="1376171"/>
            <a:ext cx="5654039" cy="376732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85"/>
              <a:t>Люди</a:t>
            </a:r>
            <a:r>
              <a:rPr dirty="0" spc="25"/>
              <a:t> </a:t>
            </a:r>
            <a:r>
              <a:rPr dirty="0" spc="229"/>
              <a:t>не</a:t>
            </a:r>
            <a:r>
              <a:rPr dirty="0" spc="25"/>
              <a:t> </a:t>
            </a:r>
            <a:r>
              <a:rPr dirty="0" spc="105"/>
              <a:t>боятся</a:t>
            </a:r>
            <a:r>
              <a:rPr dirty="0" spc="45"/>
              <a:t> </a:t>
            </a:r>
            <a:r>
              <a:rPr dirty="0" spc="130"/>
              <a:t>голода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421386" y="787145"/>
            <a:ext cx="8395970" cy="0"/>
          </a:xfrm>
          <a:custGeom>
            <a:avLst/>
            <a:gdLst/>
            <a:ahLst/>
            <a:cxnLst/>
            <a:rect l="l" t="t" r="r" b="b"/>
            <a:pathLst>
              <a:path w="8395970" h="0">
                <a:moveTo>
                  <a:pt x="0" y="0"/>
                </a:moveTo>
                <a:lnTo>
                  <a:pt x="8395843" y="0"/>
                </a:lnTo>
              </a:path>
            </a:pathLst>
          </a:custGeom>
          <a:ln w="28575">
            <a:solidFill>
              <a:srgbClr val="009DDB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1163" y="1031747"/>
            <a:ext cx="6167628" cy="41117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50"/>
              <a:t>Ситуация</a:t>
            </a:r>
            <a:r>
              <a:rPr dirty="0" spc="30"/>
              <a:t> </a:t>
            </a:r>
            <a:r>
              <a:rPr dirty="0" spc="155"/>
              <a:t>сегодня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421386" y="787145"/>
            <a:ext cx="8395970" cy="0"/>
          </a:xfrm>
          <a:custGeom>
            <a:avLst/>
            <a:gdLst/>
            <a:ahLst/>
            <a:cxnLst/>
            <a:rect l="l" t="t" r="r" b="b"/>
            <a:pathLst>
              <a:path w="8395970" h="0">
                <a:moveTo>
                  <a:pt x="0" y="0"/>
                </a:moveTo>
                <a:lnTo>
                  <a:pt x="8395843" y="0"/>
                </a:lnTo>
              </a:path>
            </a:pathLst>
          </a:custGeom>
          <a:ln w="28575">
            <a:solidFill>
              <a:srgbClr val="009DDB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2560" y="960118"/>
            <a:ext cx="6278879" cy="411937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00"/>
              <a:t>Еда</a:t>
            </a:r>
            <a:r>
              <a:rPr dirty="0"/>
              <a:t> </a:t>
            </a:r>
            <a:r>
              <a:rPr dirty="0" b="1">
                <a:latin typeface="Georgia"/>
                <a:cs typeface="Georgia"/>
              </a:rPr>
              <a:t>-</a:t>
            </a:r>
            <a:r>
              <a:rPr dirty="0" spc="75" b="1">
                <a:latin typeface="Georgia"/>
                <a:cs typeface="Georgia"/>
              </a:rPr>
              <a:t> </a:t>
            </a:r>
            <a:r>
              <a:rPr dirty="0" spc="140"/>
              <a:t>мусор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421386" y="787145"/>
            <a:ext cx="8395970" cy="0"/>
          </a:xfrm>
          <a:custGeom>
            <a:avLst/>
            <a:gdLst/>
            <a:ahLst/>
            <a:cxnLst/>
            <a:rect l="l" t="t" r="r" b="b"/>
            <a:pathLst>
              <a:path w="8395970" h="0">
                <a:moveTo>
                  <a:pt x="0" y="0"/>
                </a:moveTo>
                <a:lnTo>
                  <a:pt x="8395843" y="0"/>
                </a:lnTo>
              </a:path>
            </a:pathLst>
          </a:custGeom>
          <a:ln w="28575">
            <a:solidFill>
              <a:srgbClr val="009DD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429259" y="912502"/>
            <a:ext cx="5994400" cy="1753235"/>
          </a:xfrm>
          <a:prstGeom prst="rect">
            <a:avLst/>
          </a:prstGeom>
        </p:spPr>
        <p:txBody>
          <a:bodyPr wrap="square" lIns="0" tIns="109220" rIns="0" bIns="0" rtlCol="0" vert="horz">
            <a:spAutoFit/>
          </a:bodyPr>
          <a:lstStyle/>
          <a:p>
            <a:pPr marL="329565" indent="-316865">
              <a:lnSpc>
                <a:spcPct val="100000"/>
              </a:lnSpc>
              <a:spcBef>
                <a:spcPts val="860"/>
              </a:spcBef>
              <a:buFont typeface="Times New Roman"/>
              <a:buChar char="●"/>
              <a:tabLst>
                <a:tab pos="329565" algn="l"/>
              </a:tabLst>
            </a:pPr>
            <a:r>
              <a:rPr dirty="0" sz="1400" spc="85">
                <a:solidFill>
                  <a:srgbClr val="666666"/>
                </a:solidFill>
                <a:latin typeface="Arial"/>
                <a:cs typeface="Arial"/>
              </a:rPr>
              <a:t>Отчет</a:t>
            </a:r>
            <a:r>
              <a:rPr dirty="0" sz="1400" spc="-3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400" spc="105">
                <a:solidFill>
                  <a:srgbClr val="666666"/>
                </a:solidFill>
                <a:latin typeface="Arial"/>
                <a:cs typeface="Arial"/>
              </a:rPr>
              <a:t>ООН</a:t>
            </a:r>
            <a:r>
              <a:rPr dirty="0" sz="1400" spc="-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400" spc="80">
                <a:solidFill>
                  <a:srgbClr val="666666"/>
                </a:solidFill>
                <a:latin typeface="Arial"/>
                <a:cs typeface="Arial"/>
              </a:rPr>
              <a:t>от</a:t>
            </a:r>
            <a:r>
              <a:rPr dirty="0" sz="1400" spc="-3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400" spc="65">
                <a:solidFill>
                  <a:srgbClr val="666666"/>
                </a:solidFill>
                <a:latin typeface="Arial"/>
                <a:cs typeface="Arial"/>
              </a:rPr>
              <a:t>2022г</a:t>
            </a:r>
            <a:endParaRPr sz="1400">
              <a:latin typeface="Arial"/>
              <a:cs typeface="Arial"/>
            </a:endParaRPr>
          </a:p>
          <a:p>
            <a:pPr lvl="1" marL="786765" indent="-297180">
              <a:lnSpc>
                <a:spcPct val="100000"/>
              </a:lnSpc>
              <a:spcBef>
                <a:spcPts val="600"/>
              </a:spcBef>
              <a:buFont typeface="Times New Roman"/>
              <a:buChar char="○"/>
              <a:tabLst>
                <a:tab pos="786765" algn="l"/>
              </a:tabLst>
            </a:pPr>
            <a:r>
              <a:rPr dirty="0" sz="1100" spc="95">
                <a:solidFill>
                  <a:srgbClr val="666666"/>
                </a:solidFill>
                <a:latin typeface="Arial"/>
                <a:cs typeface="Arial"/>
              </a:rPr>
              <a:t>Ежедневно</a:t>
            </a:r>
            <a:r>
              <a:rPr dirty="0" sz="1100" spc="-3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85">
                <a:solidFill>
                  <a:srgbClr val="666666"/>
                </a:solidFill>
                <a:latin typeface="Arial"/>
                <a:cs typeface="Arial"/>
              </a:rPr>
              <a:t>в</a:t>
            </a:r>
            <a:r>
              <a:rPr dirty="0" sz="1100" spc="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120">
                <a:solidFill>
                  <a:srgbClr val="666666"/>
                </a:solidFill>
                <a:latin typeface="Arial"/>
                <a:cs typeface="Arial"/>
              </a:rPr>
              <a:t>мире</a:t>
            </a:r>
            <a:r>
              <a:rPr dirty="0" sz="1100" spc="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110">
                <a:solidFill>
                  <a:srgbClr val="666666"/>
                </a:solidFill>
                <a:latin typeface="Arial"/>
                <a:cs typeface="Arial"/>
              </a:rPr>
              <a:t>люди</a:t>
            </a:r>
            <a:r>
              <a:rPr dirty="0" sz="1100" spc="-3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80">
                <a:solidFill>
                  <a:srgbClr val="666666"/>
                </a:solidFill>
                <a:latin typeface="Arial"/>
                <a:cs typeface="Arial"/>
              </a:rPr>
              <a:t>выбрасывают</a:t>
            </a:r>
            <a:r>
              <a:rPr dirty="0" sz="1100" spc="-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85">
                <a:solidFill>
                  <a:srgbClr val="666666"/>
                </a:solidFill>
                <a:latin typeface="Arial"/>
                <a:cs typeface="Arial"/>
              </a:rPr>
              <a:t>более</a:t>
            </a:r>
            <a:r>
              <a:rPr dirty="0" sz="1100" spc="-2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90">
                <a:solidFill>
                  <a:srgbClr val="666666"/>
                </a:solidFill>
                <a:latin typeface="Arial"/>
                <a:cs typeface="Arial"/>
              </a:rPr>
              <a:t>миллиарда</a:t>
            </a:r>
            <a:r>
              <a:rPr dirty="0" sz="1100" spc="-2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130">
                <a:solidFill>
                  <a:srgbClr val="666666"/>
                </a:solidFill>
                <a:latin typeface="Arial"/>
                <a:cs typeface="Arial"/>
              </a:rPr>
              <a:t>порций</a:t>
            </a:r>
            <a:r>
              <a:rPr dirty="0" sz="1100" spc="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60">
                <a:solidFill>
                  <a:srgbClr val="666666"/>
                </a:solidFill>
                <a:latin typeface="Arial"/>
                <a:cs typeface="Arial"/>
              </a:rPr>
              <a:t>еды</a:t>
            </a:r>
            <a:endParaRPr sz="1100">
              <a:latin typeface="Arial"/>
              <a:cs typeface="Arial"/>
            </a:endParaRPr>
          </a:p>
          <a:p>
            <a:pPr lvl="1" marL="786765" indent="-297180">
              <a:lnSpc>
                <a:spcPct val="100000"/>
              </a:lnSpc>
              <a:spcBef>
                <a:spcPts val="525"/>
              </a:spcBef>
              <a:buFont typeface="Times New Roman"/>
              <a:buChar char="○"/>
              <a:tabLst>
                <a:tab pos="786765" algn="l"/>
              </a:tabLst>
            </a:pPr>
            <a:r>
              <a:rPr dirty="0" sz="1100">
                <a:solidFill>
                  <a:srgbClr val="666666"/>
                </a:solidFill>
                <a:latin typeface="Arial"/>
                <a:cs typeface="Arial"/>
              </a:rPr>
              <a:t>1/6</a:t>
            </a:r>
            <a:r>
              <a:rPr dirty="0" sz="1100" spc="-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60">
                <a:solidFill>
                  <a:srgbClr val="666666"/>
                </a:solidFill>
                <a:latin typeface="Arial"/>
                <a:cs typeface="Arial"/>
              </a:rPr>
              <a:t>часть</a:t>
            </a:r>
            <a:r>
              <a:rPr dirty="0" sz="1100" spc="-2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120">
                <a:solidFill>
                  <a:srgbClr val="666666"/>
                </a:solidFill>
                <a:latin typeface="Arial"/>
                <a:cs typeface="Arial"/>
              </a:rPr>
              <a:t>пригодной</a:t>
            </a:r>
            <a:r>
              <a:rPr dirty="0" sz="1100" spc="-3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85">
                <a:solidFill>
                  <a:srgbClr val="666666"/>
                </a:solidFill>
                <a:latin typeface="Arial"/>
                <a:cs typeface="Arial"/>
              </a:rPr>
              <a:t>еды</a:t>
            </a:r>
            <a:r>
              <a:rPr dirty="0" sz="1100" spc="-2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110">
                <a:solidFill>
                  <a:srgbClr val="666666"/>
                </a:solidFill>
                <a:latin typeface="Arial"/>
                <a:cs typeface="Arial"/>
              </a:rPr>
              <a:t>люди</a:t>
            </a:r>
            <a:r>
              <a:rPr dirty="0" sz="1100" spc="-4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60">
                <a:solidFill>
                  <a:srgbClr val="666666"/>
                </a:solidFill>
                <a:latin typeface="Arial"/>
                <a:cs typeface="Arial"/>
              </a:rPr>
              <a:t>выбрасывают.</a:t>
            </a:r>
            <a:endParaRPr sz="1100">
              <a:latin typeface="Arial"/>
              <a:cs typeface="Arial"/>
            </a:endParaRPr>
          </a:p>
          <a:p>
            <a:pPr lvl="1" marL="786765" indent="-297180">
              <a:lnSpc>
                <a:spcPct val="100000"/>
              </a:lnSpc>
              <a:spcBef>
                <a:spcPts val="530"/>
              </a:spcBef>
              <a:buFont typeface="Times New Roman"/>
              <a:buChar char="○"/>
              <a:tabLst>
                <a:tab pos="786765" algn="l"/>
              </a:tabLst>
            </a:pPr>
            <a:r>
              <a:rPr dirty="0" sz="1100" spc="-40">
                <a:solidFill>
                  <a:srgbClr val="666666"/>
                </a:solidFill>
                <a:latin typeface="Arial"/>
                <a:cs typeface="Arial"/>
              </a:rPr>
              <a:t>10%</a:t>
            </a:r>
            <a:r>
              <a:rPr dirty="0" sz="110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105">
                <a:solidFill>
                  <a:srgbClr val="666666"/>
                </a:solidFill>
                <a:latin typeface="Arial"/>
                <a:cs typeface="Arial"/>
              </a:rPr>
              <a:t>жителей</a:t>
            </a:r>
            <a:r>
              <a:rPr dirty="0" sz="1100" spc="-3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90">
                <a:solidFill>
                  <a:srgbClr val="666666"/>
                </a:solidFill>
                <a:latin typeface="Arial"/>
                <a:cs typeface="Arial"/>
              </a:rPr>
              <a:t>Земли</a:t>
            </a:r>
            <a:r>
              <a:rPr dirty="0" sz="1100" spc="-4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60">
                <a:solidFill>
                  <a:srgbClr val="666666"/>
                </a:solidFill>
                <a:latin typeface="Arial"/>
                <a:cs typeface="Arial"/>
              </a:rPr>
              <a:t>голодают.</a:t>
            </a:r>
            <a:endParaRPr sz="1100">
              <a:latin typeface="Arial"/>
              <a:cs typeface="Arial"/>
            </a:endParaRPr>
          </a:p>
          <a:p>
            <a:pPr lvl="1" marL="786765" indent="-297180">
              <a:lnSpc>
                <a:spcPct val="100000"/>
              </a:lnSpc>
              <a:spcBef>
                <a:spcPts val="530"/>
              </a:spcBef>
              <a:buFont typeface="Times New Roman"/>
              <a:buChar char="○"/>
              <a:tabLst>
                <a:tab pos="786765" algn="l"/>
              </a:tabLst>
            </a:pPr>
            <a:r>
              <a:rPr dirty="0" sz="1100" spc="65">
                <a:solidFill>
                  <a:srgbClr val="666666"/>
                </a:solidFill>
                <a:latin typeface="Arial"/>
                <a:cs typeface="Arial"/>
              </a:rPr>
              <a:t>за</a:t>
            </a:r>
            <a:r>
              <a:rPr dirty="0" sz="1100" spc="2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666666"/>
                </a:solidFill>
                <a:latin typeface="Arial"/>
                <a:cs typeface="Arial"/>
              </a:rPr>
              <a:t>2022</a:t>
            </a:r>
            <a:r>
              <a:rPr dirty="0" sz="1100" spc="3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100">
                <a:solidFill>
                  <a:srgbClr val="666666"/>
                </a:solidFill>
                <a:latin typeface="Arial"/>
                <a:cs typeface="Arial"/>
              </a:rPr>
              <a:t>год</a:t>
            </a:r>
            <a:r>
              <a:rPr dirty="0" sz="1100" spc="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110">
                <a:solidFill>
                  <a:srgbClr val="666666"/>
                </a:solidFill>
                <a:latin typeface="Arial"/>
                <a:cs typeface="Arial"/>
              </a:rPr>
              <a:t>пищевого</a:t>
            </a:r>
            <a:r>
              <a:rPr dirty="0" sz="1100" spc="-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85">
                <a:solidFill>
                  <a:srgbClr val="666666"/>
                </a:solidFill>
                <a:latin typeface="Arial"/>
                <a:cs typeface="Arial"/>
              </a:rPr>
              <a:t>мусора</a:t>
            </a:r>
            <a:r>
              <a:rPr dirty="0" sz="1100" spc="-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90">
                <a:solidFill>
                  <a:srgbClr val="666666"/>
                </a:solidFill>
                <a:latin typeface="Arial"/>
                <a:cs typeface="Arial"/>
              </a:rPr>
              <a:t>было</a:t>
            </a:r>
            <a:r>
              <a:rPr dirty="0" sz="1100" spc="-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85">
                <a:solidFill>
                  <a:srgbClr val="666666"/>
                </a:solidFill>
                <a:latin typeface="Arial"/>
                <a:cs typeface="Arial"/>
              </a:rPr>
              <a:t>более</a:t>
            </a:r>
            <a:r>
              <a:rPr dirty="0" sz="1100" spc="-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-215">
                <a:solidFill>
                  <a:srgbClr val="666666"/>
                </a:solidFill>
                <a:latin typeface="Arial"/>
                <a:cs typeface="Arial"/>
              </a:rPr>
              <a:t>1</a:t>
            </a:r>
            <a:r>
              <a:rPr dirty="0" sz="1100" spc="2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100">
                <a:solidFill>
                  <a:srgbClr val="666666"/>
                </a:solidFill>
                <a:latin typeface="Arial"/>
                <a:cs typeface="Arial"/>
              </a:rPr>
              <a:t>млрд</a:t>
            </a:r>
            <a:r>
              <a:rPr dirty="0" sz="1100" spc="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80">
                <a:solidFill>
                  <a:srgbClr val="666666"/>
                </a:solidFill>
                <a:latin typeface="Arial"/>
                <a:cs typeface="Arial"/>
              </a:rPr>
              <a:t>тонн</a:t>
            </a:r>
            <a:endParaRPr sz="1100">
              <a:latin typeface="Arial"/>
              <a:cs typeface="Arial"/>
            </a:endParaRPr>
          </a:p>
          <a:p>
            <a:pPr lvl="2" marL="1243965" indent="-297180">
              <a:lnSpc>
                <a:spcPct val="100000"/>
              </a:lnSpc>
              <a:spcBef>
                <a:spcPts val="530"/>
              </a:spcBef>
              <a:buChar char="■"/>
              <a:tabLst>
                <a:tab pos="1243965" algn="l"/>
              </a:tabLst>
            </a:pPr>
            <a:r>
              <a:rPr dirty="0" sz="1100">
                <a:solidFill>
                  <a:srgbClr val="666666"/>
                </a:solidFill>
                <a:latin typeface="Arial"/>
                <a:cs typeface="Arial"/>
              </a:rPr>
              <a:t>2,7</a:t>
            </a:r>
            <a:r>
              <a:rPr dirty="0" sz="1100" spc="-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65">
                <a:solidFill>
                  <a:srgbClr val="666666"/>
                </a:solidFill>
                <a:latin typeface="Arial"/>
                <a:cs typeface="Arial"/>
              </a:rPr>
              <a:t>млн.</a:t>
            </a:r>
            <a:r>
              <a:rPr dirty="0" sz="1100" spc="-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100">
                <a:solidFill>
                  <a:srgbClr val="666666"/>
                </a:solidFill>
                <a:latin typeface="Arial"/>
                <a:cs typeface="Arial"/>
              </a:rPr>
              <a:t>тонн</a:t>
            </a:r>
            <a:r>
              <a:rPr dirty="0" sz="1100" spc="-2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85">
                <a:solidFill>
                  <a:srgbClr val="666666"/>
                </a:solidFill>
                <a:latin typeface="Arial"/>
                <a:cs typeface="Arial"/>
              </a:rPr>
              <a:t>в</a:t>
            </a:r>
            <a:r>
              <a:rPr dirty="0" sz="1100" spc="-1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70">
                <a:solidFill>
                  <a:srgbClr val="666666"/>
                </a:solidFill>
                <a:latin typeface="Arial"/>
                <a:cs typeface="Arial"/>
              </a:rPr>
              <a:t>день</a:t>
            </a:r>
            <a:endParaRPr sz="1100">
              <a:latin typeface="Arial"/>
              <a:cs typeface="Arial"/>
            </a:endParaRPr>
          </a:p>
          <a:p>
            <a:pPr lvl="2" marL="1243965" indent="-297180">
              <a:lnSpc>
                <a:spcPct val="100000"/>
              </a:lnSpc>
              <a:spcBef>
                <a:spcPts val="525"/>
              </a:spcBef>
              <a:buChar char="■"/>
              <a:tabLst>
                <a:tab pos="1243965" algn="l"/>
              </a:tabLst>
            </a:pPr>
            <a:r>
              <a:rPr dirty="0" sz="1100">
                <a:solidFill>
                  <a:srgbClr val="666666"/>
                </a:solidFill>
                <a:latin typeface="Arial"/>
                <a:cs typeface="Arial"/>
              </a:rPr>
              <a:t>337 </a:t>
            </a:r>
            <a:r>
              <a:rPr dirty="0" sz="1100" spc="100">
                <a:solidFill>
                  <a:srgbClr val="666666"/>
                </a:solidFill>
                <a:latin typeface="Arial"/>
                <a:cs typeface="Arial"/>
              </a:rPr>
              <a:t>грамм</a:t>
            </a:r>
            <a:r>
              <a:rPr dirty="0" sz="1100" spc="3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85">
                <a:solidFill>
                  <a:srgbClr val="666666"/>
                </a:solidFill>
                <a:latin typeface="Arial"/>
                <a:cs typeface="Arial"/>
              </a:rPr>
              <a:t>на</a:t>
            </a:r>
            <a:r>
              <a:rPr dirty="0" sz="1100" spc="15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dirty="0" sz="1100" spc="75">
                <a:solidFill>
                  <a:srgbClr val="666666"/>
                </a:solidFill>
                <a:latin typeface="Arial"/>
                <a:cs typeface="Arial"/>
              </a:rPr>
              <a:t>человека</a:t>
            </a:r>
            <a:endParaRPr sz="1100">
              <a:latin typeface="Arial"/>
              <a:cs typeface="Arial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2729483"/>
            <a:ext cx="6512052" cy="24140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2024-07-11T07:29:11Z</dcterms:created>
  <dcterms:modified xsi:type="dcterms:W3CDTF">2024-07-11T07:29:11Z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reated" pid="2">
    <vt:filetime>2024-07-11T00:00:00Z</vt:filetime>
  </property>
  <property fmtid="{D5CDD505-2E9C-101B-9397-08002B2CF9AE}" name="Creator" pid="3">
    <vt:lpwstr>Microsoft® PowerPoint® for Microsoft 365</vt:lpwstr>
  </property>
  <property fmtid="{D5CDD505-2E9C-101B-9397-08002B2CF9AE}" name="LastSaved" pid="4">
    <vt:filetime>2024-07-11T00:00:00Z</vt:filetime>
  </property>
  <property fmtid="{D5CDD505-2E9C-101B-9397-08002B2CF9AE}" name="NXPowerLiteLastOptimized" pid="5">
    <vt:lpwstr>690575</vt:lpwstr>
  </property>
  <property fmtid="{D5CDD505-2E9C-101B-9397-08002B2CF9AE}" name="NXPowerLiteSettings" pid="6">
    <vt:lpwstr>F7000400038000</vt:lpwstr>
  </property>
  <property fmtid="{D5CDD505-2E9C-101B-9397-08002B2CF9AE}" name="NXPowerLiteVersion" pid="7">
    <vt:lpwstr>S10.2.0</vt:lpwstr>
  </property>
  <property fmtid="{D5CDD505-2E9C-101B-9397-08002B2CF9AE}" name="Producer" pid="8">
    <vt:lpwstr>3-Heights(TM) PDF Security Shell 4.8.25.2 (http://www.pdf-tools.com)</vt:lpwstr>
  </property>
</Properties>
</file>